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80" r:id="rId2"/>
    <p:sldId id="283" r:id="rId3"/>
    <p:sldId id="281" r:id="rId4"/>
    <p:sldId id="295" r:id="rId5"/>
    <p:sldId id="279" r:id="rId6"/>
    <p:sldId id="299" r:id="rId7"/>
    <p:sldId id="285" r:id="rId8"/>
    <p:sldId id="298" r:id="rId9"/>
    <p:sldId id="288" r:id="rId10"/>
    <p:sldId id="286" r:id="rId11"/>
    <p:sldId id="296" r:id="rId12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0000"/>
    <a:srgbClr val="00FF00"/>
    <a:srgbClr val="800080"/>
    <a:srgbClr val="99663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tonio.soto\Desktop\Centros%20Tec%20Cient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onica.miranda\Documents\Sistema%20de%20Informacion\Direcci&#243;n%20General\2013\Innovacion%20CIATEQ%20CIMAV%20COMIMSA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momiranda\Dropbox\DG%202013\PEI%202013%20NACIONAL%20EDITABLE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onica.miranda\Documents\Sistema%20de%20Informacion\Direcci&#243;n%20de%20Vinculacion\2013\Resultados%20nacionales%20innovacion%20201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chart>
    <c:autoTitleDeleted val="1"/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ser>
          <c:idx val="0"/>
          <c:order val="0"/>
          <c:tx>
            <c:strRef>
              <c:f>Hoja1!$D$5</c:f>
              <c:strCache>
                <c:ptCount val="1"/>
                <c:pt idx="0">
                  <c:v>Proyectos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c:spPr>
          <c:dPt>
            <c:idx val="1"/>
            <c:spPr>
              <a:solidFill>
                <a:srgbClr val="92D05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c:spPr>
          </c:dPt>
          <c:dPt>
            <c:idx val="4"/>
            <c:spPr>
              <a:solidFill>
                <a:srgbClr val="92D05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c:spPr>
          </c:dPt>
          <c:dPt>
            <c:idx val="8"/>
            <c:spPr>
              <a:solidFill>
                <a:srgbClr val="92D05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c:spPr>
          </c:dPt>
          <c:dPt>
            <c:idx val="9"/>
            <c:spPr>
              <a:solidFill>
                <a:srgbClr val="92D05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c:spPr>
          </c:dPt>
          <c:dPt>
            <c:idx val="10"/>
            <c:spPr>
              <a:solidFill>
                <a:srgbClr val="92D05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c:spPr>
          </c:dPt>
          <c:dPt>
            <c:idx val="11"/>
            <c:spPr>
              <a:solidFill>
                <a:srgbClr val="92D05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c:spPr>
          </c:dPt>
          <c:dPt>
            <c:idx val="13"/>
            <c:spPr>
              <a:solidFill>
                <a:srgbClr val="92D05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c:spPr>
          </c:dPt>
          <c:dPt>
            <c:idx val="14"/>
            <c:spPr>
              <a:solidFill>
                <a:srgbClr val="92D05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c:spPr>
          </c:dPt>
          <c:dLbls>
            <c:dLbl>
              <c:idx val="0"/>
              <c:layout>
                <c:manualLayout>
                  <c:x val="2.7777777777777718E-3"/>
                  <c:y val="-0.34722222222222215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5555555555555306E-3"/>
                  <c:y val="-0.296296296296296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7777777777777818E-3"/>
                  <c:y val="-0.23148148148148215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-0.19907407407407399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2.7777777777777818E-3"/>
                  <c:y val="-0.17592592592592601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2.7777777777777319E-3"/>
                  <c:y val="-0.17129629629629611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2.7777777777777818E-3"/>
                  <c:y val="-0.17129629629629611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0"/>
                  <c:y val="-0.10185185185185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2.7777777777777818E-3"/>
                  <c:y val="-0.10185185185185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1.0185067526416016E-16"/>
                  <c:y val="-9.2592592592592657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1.0185067526416016E-16"/>
                  <c:y val="-8.7962962962963034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1.0185067526416016E-16"/>
                  <c:y val="-8.7962962962963034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2.7777777777777818E-3"/>
                  <c:y val="-7.4074074074074112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0"/>
                  <c:y val="-6.9444444444444531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2.7777777777777818E-3"/>
                  <c:y val="-6.4814814814814811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Hoja1!$C$6:$C$20</c:f>
              <c:strCache>
                <c:ptCount val="15"/>
                <c:pt idx="0">
                  <c:v>CIATEQ</c:v>
                </c:pt>
                <c:pt idx="1">
                  <c:v>CIMAV</c:v>
                </c:pt>
                <c:pt idx="2">
                  <c:v>COMIMSA</c:v>
                </c:pt>
                <c:pt idx="3">
                  <c:v>CIDESI</c:v>
                </c:pt>
                <c:pt idx="4">
                  <c:v>CIAD</c:v>
                </c:pt>
                <c:pt idx="5">
                  <c:v>CIQA</c:v>
                </c:pt>
                <c:pt idx="6">
                  <c:v>CIATEJ</c:v>
                </c:pt>
                <c:pt idx="7">
                  <c:v>CIDETEQ</c:v>
                </c:pt>
                <c:pt idx="8">
                  <c:v>CICESE</c:v>
                </c:pt>
                <c:pt idx="9">
                  <c:v>IPICYT</c:v>
                </c:pt>
                <c:pt idx="10">
                  <c:v>CIMAT</c:v>
                </c:pt>
                <c:pt idx="11">
                  <c:v>CIBNOR</c:v>
                </c:pt>
                <c:pt idx="12">
                  <c:v>CIATEC</c:v>
                </c:pt>
                <c:pt idx="13">
                  <c:v>INAOE</c:v>
                </c:pt>
                <c:pt idx="14">
                  <c:v>CICY</c:v>
                </c:pt>
              </c:strCache>
            </c:strRef>
          </c:cat>
          <c:val>
            <c:numRef>
              <c:f>Hoja1!$D$6:$D$20</c:f>
              <c:numCache>
                <c:formatCode>General</c:formatCode>
                <c:ptCount val="15"/>
                <c:pt idx="0">
                  <c:v>146</c:v>
                </c:pt>
                <c:pt idx="1">
                  <c:v>120</c:v>
                </c:pt>
                <c:pt idx="2">
                  <c:v>90</c:v>
                </c:pt>
                <c:pt idx="3">
                  <c:v>74</c:v>
                </c:pt>
                <c:pt idx="4">
                  <c:v>69</c:v>
                </c:pt>
                <c:pt idx="5">
                  <c:v>65</c:v>
                </c:pt>
                <c:pt idx="6">
                  <c:v>64</c:v>
                </c:pt>
                <c:pt idx="7">
                  <c:v>33</c:v>
                </c:pt>
                <c:pt idx="8">
                  <c:v>31</c:v>
                </c:pt>
                <c:pt idx="9">
                  <c:v>28</c:v>
                </c:pt>
                <c:pt idx="10">
                  <c:v>25</c:v>
                </c:pt>
                <c:pt idx="11">
                  <c:v>19</c:v>
                </c:pt>
                <c:pt idx="12">
                  <c:v>18</c:v>
                </c:pt>
                <c:pt idx="13">
                  <c:v>17</c:v>
                </c:pt>
                <c:pt idx="14">
                  <c:v>12</c:v>
                </c:pt>
              </c:numCache>
            </c:numRef>
          </c:val>
        </c:ser>
        <c:dLbls>
          <c:showVal val="1"/>
        </c:dLbls>
        <c:shape val="box"/>
        <c:axId val="60867328"/>
        <c:axId val="60869248"/>
        <c:axId val="0"/>
      </c:bar3DChart>
      <c:catAx>
        <c:axId val="60867328"/>
        <c:scaling>
          <c:orientation val="minMax"/>
        </c:scaling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Rounded MT Bold"/>
                    <a:ea typeface="+mn-ea"/>
                    <a:cs typeface="Arial Rounded MT Bold"/>
                  </a:defRPr>
                </a:pPr>
                <a:r>
                  <a:rPr lang="es-MX" sz="2200" b="1" dirty="0" smtClean="0">
                    <a:latin typeface="Arial Rounded MT Bold"/>
                    <a:cs typeface="Arial Rounded MT Bold"/>
                  </a:rPr>
                  <a:t>Instituciones</a:t>
                </a:r>
                <a:endParaRPr lang="es-MX" sz="2200" b="1" dirty="0">
                  <a:latin typeface="Arial Rounded MT Bold"/>
                  <a:cs typeface="Arial Rounded MT Bold"/>
                </a:endParaRPr>
              </a:p>
            </c:rich>
          </c:tx>
          <c:layout>
            <c:manualLayout>
              <c:xMode val="edge"/>
              <c:yMode val="edge"/>
              <c:x val="0.43145185260401908"/>
              <c:y val="0.85547723935389242"/>
            </c:manualLayout>
          </c:layout>
          <c:spPr>
            <a:noFill/>
            <a:ln>
              <a:noFill/>
            </a:ln>
            <a:effectLst/>
          </c:spPr>
        </c:title>
        <c:numFmt formatCode="General" sourceLinked="1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60869248"/>
        <c:crosses val="autoZero"/>
        <c:auto val="1"/>
        <c:lblAlgn val="ctr"/>
        <c:lblOffset val="100"/>
      </c:catAx>
      <c:valAx>
        <c:axId val="6086924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 Rounded MT Bold"/>
                    <a:ea typeface="+mn-ea"/>
                    <a:cs typeface="Arial Rounded MT Bold"/>
                  </a:defRPr>
                </a:pPr>
                <a:r>
                  <a:rPr lang="es-MX" b="1" dirty="0" smtClean="0">
                    <a:latin typeface="Arial Rounded MT Bold"/>
                    <a:cs typeface="Arial Rounded MT Bold"/>
                  </a:rPr>
                  <a:t>Número de Proyectos</a:t>
                </a:r>
                <a:endParaRPr lang="es-MX" b="1" dirty="0">
                  <a:latin typeface="Arial Rounded MT Bold"/>
                  <a:cs typeface="Arial Rounded MT Bold"/>
                </a:endParaRPr>
              </a:p>
            </c:rich>
          </c:tx>
          <c:layout/>
          <c:spPr>
            <a:noFill/>
            <a:ln>
              <a:noFill/>
            </a:ln>
            <a:effectLst/>
          </c:spPr>
        </c:title>
        <c:numFmt formatCode="General" sourceLinked="1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60867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 sz="1600"/>
      </a:pPr>
      <a:endParaRPr lang="es-MX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MX"/>
  <c:chart>
    <c:plotArea>
      <c:layout>
        <c:manualLayout>
          <c:layoutTarget val="inner"/>
          <c:xMode val="edge"/>
          <c:yMode val="edge"/>
          <c:x val="5.8436643835023706E-2"/>
          <c:y val="3.2291149205768047E-2"/>
          <c:w val="0.81414114093288292"/>
          <c:h val="0.91916787996845883"/>
        </c:manualLayout>
      </c:layout>
      <c:barChart>
        <c:barDir val="col"/>
        <c:grouping val="clustered"/>
        <c:ser>
          <c:idx val="0"/>
          <c:order val="0"/>
          <c:tx>
            <c:strRef>
              <c:f>Hoja1!$C$5</c:f>
              <c:strCache>
                <c:ptCount val="1"/>
                <c:pt idx="0">
                  <c:v>COMIMSA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cat>
            <c:numRef>
              <c:f>Hoja1!$D$4:$H$4</c:f>
              <c:numCache>
                <c:formatCode>General</c:formatCod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numCache>
            </c:numRef>
          </c:cat>
          <c:val>
            <c:numRef>
              <c:f>Hoja1!$D$5:$H$5</c:f>
              <c:numCache>
                <c:formatCode>General</c:formatCode>
                <c:ptCount val="5"/>
                <c:pt idx="0">
                  <c:v>10</c:v>
                </c:pt>
                <c:pt idx="1">
                  <c:v>19</c:v>
                </c:pt>
                <c:pt idx="2">
                  <c:v>23</c:v>
                </c:pt>
                <c:pt idx="3">
                  <c:v>17</c:v>
                </c:pt>
                <c:pt idx="4">
                  <c:v>27</c:v>
                </c:pt>
              </c:numCache>
            </c:numRef>
          </c:val>
        </c:ser>
        <c:ser>
          <c:idx val="1"/>
          <c:order val="1"/>
          <c:tx>
            <c:strRef>
              <c:f>Hoja1!$C$6</c:f>
              <c:strCache>
                <c:ptCount val="1"/>
                <c:pt idx="0">
                  <c:v>CIMAV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cat>
            <c:numRef>
              <c:f>Hoja1!$D$4:$H$4</c:f>
              <c:numCache>
                <c:formatCode>General</c:formatCod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numCache>
            </c:numRef>
          </c:cat>
          <c:val>
            <c:numRef>
              <c:f>Hoja1!$D$6:$H$6</c:f>
              <c:numCache>
                <c:formatCode>General</c:formatCode>
                <c:ptCount val="5"/>
                <c:pt idx="0">
                  <c:v>6</c:v>
                </c:pt>
                <c:pt idx="1">
                  <c:v>15</c:v>
                </c:pt>
                <c:pt idx="2">
                  <c:v>26</c:v>
                </c:pt>
                <c:pt idx="3">
                  <c:v>32</c:v>
                </c:pt>
                <c:pt idx="4">
                  <c:v>37</c:v>
                </c:pt>
              </c:numCache>
            </c:numRef>
          </c:val>
        </c:ser>
        <c:ser>
          <c:idx val="2"/>
          <c:order val="2"/>
          <c:tx>
            <c:strRef>
              <c:f>Hoja1!$C$7</c:f>
              <c:strCache>
                <c:ptCount val="1"/>
                <c:pt idx="0">
                  <c:v>CIATEQ</c:v>
                </c:pt>
              </c:strCache>
            </c:strRef>
          </c:tx>
          <c:spPr>
            <a:solidFill>
              <a:srgbClr val="92D050"/>
            </a:solidFill>
          </c:spPr>
          <c:cat>
            <c:numRef>
              <c:f>Hoja1!$D$4:$H$4</c:f>
              <c:numCache>
                <c:formatCode>General</c:formatCod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numCache>
            </c:numRef>
          </c:cat>
          <c:val>
            <c:numRef>
              <c:f>Hoja1!$D$7:$H$7</c:f>
              <c:numCache>
                <c:formatCode>General</c:formatCode>
                <c:ptCount val="5"/>
                <c:pt idx="0">
                  <c:v>15</c:v>
                </c:pt>
                <c:pt idx="1">
                  <c:v>34</c:v>
                </c:pt>
                <c:pt idx="2">
                  <c:v>29</c:v>
                </c:pt>
                <c:pt idx="3">
                  <c:v>28</c:v>
                </c:pt>
                <c:pt idx="4">
                  <c:v>35</c:v>
                </c:pt>
              </c:numCache>
            </c:numRef>
          </c:val>
        </c:ser>
        <c:axId val="81295232"/>
        <c:axId val="81296768"/>
      </c:barChart>
      <c:lineChart>
        <c:grouping val="standard"/>
        <c:ser>
          <c:idx val="3"/>
          <c:order val="3"/>
          <c:tx>
            <c:strRef>
              <c:f>Hoja1!$C$8</c:f>
              <c:strCache>
                <c:ptCount val="1"/>
                <c:pt idx="0">
                  <c:v>Promedio</c:v>
                </c:pt>
              </c:strCache>
            </c:strRef>
          </c:tx>
          <c:spPr>
            <a:ln w="47625">
              <a:solidFill>
                <a:srgbClr val="002060"/>
              </a:solidFill>
            </a:ln>
          </c:spPr>
          <c:marker>
            <c:spPr>
              <a:ln w="25400">
                <a:solidFill>
                  <a:srgbClr val="C00000"/>
                </a:solidFill>
              </a:ln>
            </c:spPr>
          </c:marker>
          <c:dLbls>
            <c:dLbl>
              <c:idx val="0"/>
              <c:layout>
                <c:manualLayout>
                  <c:x val="-3.5171169241750913E-2"/>
                  <c:y val="-4.6418526983291596E-2"/>
                </c:manualLayout>
              </c:layout>
              <c:showVal val="1"/>
            </c:dLbl>
            <c:dLbl>
              <c:idx val="1"/>
              <c:layout>
                <c:manualLayout>
                  <c:x val="-3.5171169241750899E-2"/>
                  <c:y val="-4.4400330157931142E-2"/>
                </c:manualLayout>
              </c:layout>
              <c:showVal val="1"/>
            </c:dLbl>
            <c:dLbl>
              <c:idx val="2"/>
              <c:layout>
                <c:manualLayout>
                  <c:x val="-3.9567565396969817E-2"/>
                  <c:y val="-3.4309346031128542E-2"/>
                </c:manualLayout>
              </c:layout>
              <c:showVal val="1"/>
            </c:dLbl>
            <c:dLbl>
              <c:idx val="3"/>
              <c:layout>
                <c:manualLayout>
                  <c:x val="-3.5171169241750899E-2"/>
                  <c:y val="-4.4400330157931142E-2"/>
                </c:manualLayout>
              </c:layout>
              <c:showVal val="1"/>
            </c:dLbl>
            <c:dLbl>
              <c:idx val="4"/>
              <c:layout>
                <c:manualLayout>
                  <c:x val="-3.2240238471604947E-2"/>
                  <c:y val="-4.2382133332570598E-2"/>
                </c:manualLayout>
              </c:layout>
              <c:showVal val="1"/>
            </c:dLbl>
            <c:spPr>
              <a:solidFill>
                <a:schemeClr val="bg1">
                  <a:lumMod val="95000"/>
                </a:schemeClr>
              </a:solidFill>
            </c:spPr>
            <c:txPr>
              <a:bodyPr/>
              <a:lstStyle/>
              <a:p>
                <a:pPr>
                  <a:defRPr sz="2000"/>
                </a:pPr>
                <a:endParaRPr lang="es-MX"/>
              </a:p>
            </c:txPr>
            <c:showVal val="1"/>
          </c:dLbls>
          <c:cat>
            <c:numRef>
              <c:f>Hoja1!$D$4:$H$4</c:f>
              <c:numCache>
                <c:formatCode>General</c:formatCode>
                <c:ptCount val="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</c:numCache>
            </c:numRef>
          </c:cat>
          <c:val>
            <c:numRef>
              <c:f>Hoja1!$D$8:$H$8</c:f>
              <c:numCache>
                <c:formatCode>0</c:formatCode>
                <c:ptCount val="5"/>
                <c:pt idx="0">
                  <c:v>10.333333333333334</c:v>
                </c:pt>
                <c:pt idx="1">
                  <c:v>22.666666666666668</c:v>
                </c:pt>
                <c:pt idx="2">
                  <c:v>26</c:v>
                </c:pt>
                <c:pt idx="3">
                  <c:v>25.666666666666668</c:v>
                </c:pt>
                <c:pt idx="4">
                  <c:v>33</c:v>
                </c:pt>
              </c:numCache>
            </c:numRef>
          </c:val>
        </c:ser>
        <c:marker val="1"/>
        <c:axId val="81295232"/>
        <c:axId val="81296768"/>
      </c:lineChart>
      <c:catAx>
        <c:axId val="81295232"/>
        <c:scaling>
          <c:orientation val="minMax"/>
        </c:scaling>
        <c:axPos val="b"/>
        <c:numFmt formatCode="General" sourceLinked="1"/>
        <c:tickLblPos val="nextTo"/>
        <c:crossAx val="81296768"/>
        <c:crosses val="autoZero"/>
        <c:auto val="1"/>
        <c:lblAlgn val="ctr"/>
        <c:lblOffset val="100"/>
      </c:catAx>
      <c:valAx>
        <c:axId val="81296768"/>
        <c:scaling>
          <c:orientation val="minMax"/>
          <c:max val="40"/>
        </c:scaling>
        <c:axPos val="l"/>
        <c:numFmt formatCode="General" sourceLinked="1"/>
        <c:tickLblPos val="nextTo"/>
        <c:txPr>
          <a:bodyPr/>
          <a:lstStyle/>
          <a:p>
            <a:pPr>
              <a:defRPr sz="2400">
                <a:latin typeface="Aharoni" pitchFamily="2" charset="-79"/>
                <a:cs typeface="Aharoni" pitchFamily="2" charset="-79"/>
              </a:defRPr>
            </a:pPr>
            <a:endParaRPr lang="es-MX"/>
          </a:p>
        </c:txPr>
        <c:crossAx val="81295232"/>
        <c:crosses val="autoZero"/>
        <c:crossBetween val="between"/>
        <c:majorUnit val="10"/>
      </c:valAx>
    </c:plotArea>
    <c:legend>
      <c:legendPos val="r"/>
      <c:layout>
        <c:manualLayout>
          <c:xMode val="edge"/>
          <c:yMode val="edge"/>
          <c:x val="8.1636807136331827E-2"/>
          <c:y val="7.3211281688472624E-4"/>
          <c:w val="0.83483166591451008"/>
          <c:h val="0.15896589501626165"/>
        </c:manualLayout>
      </c:layout>
      <c:txPr>
        <a:bodyPr/>
        <a:lstStyle/>
        <a:p>
          <a:pPr>
            <a:defRPr sz="1400">
              <a:latin typeface="Aharoni" pitchFamily="2" charset="-79"/>
              <a:cs typeface="Aharoni" pitchFamily="2" charset="-79"/>
            </a:defRPr>
          </a:pPr>
          <a:endParaRPr lang="es-MX"/>
        </a:p>
      </c:txPr>
    </c:legend>
    <c:plotVisOnly val="1"/>
    <c:dispBlanksAs val="gap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MX"/>
  <c:chart>
    <c:title>
      <c:tx>
        <c:rich>
          <a:bodyPr/>
          <a:lstStyle/>
          <a:p>
            <a:pPr>
              <a:defRPr sz="14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defRPr>
            </a:pPr>
            <a:r>
              <a:rPr lang="es-MX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Estados con mayor</a:t>
            </a:r>
            <a:r>
              <a:rPr lang="es-MX" sz="1400" baseline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número de p</a:t>
            </a:r>
            <a:r>
              <a:rPr lang="es-MX" sz="1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royectos aprobados (2013)</a:t>
            </a:r>
            <a:endParaRPr lang="es-MX" sz="1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c:rich>
      </c:tx>
      <c:layout/>
    </c:title>
    <c:plotArea>
      <c:layout>
        <c:manualLayout>
          <c:layoutTarget val="inner"/>
          <c:xMode val="edge"/>
          <c:yMode val="edge"/>
          <c:x val="6.0713119223647166E-2"/>
          <c:y val="8.8409680037163457E-2"/>
          <c:w val="0.92317514072688067"/>
          <c:h val="0.82704616643863171"/>
        </c:manualLayout>
      </c:layout>
      <c:barChart>
        <c:barDir val="col"/>
        <c:grouping val="clustered"/>
        <c:ser>
          <c:idx val="0"/>
          <c:order val="0"/>
          <c:tx>
            <c:strRef>
              <c:f>Estados!$C$3</c:f>
              <c:strCache>
                <c:ptCount val="1"/>
                <c:pt idx="0">
                  <c:v>Proyectos Aprobados por Estado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</c:spPr>
          <c:dPt>
            <c:idx val="4"/>
            <c:spPr>
              <a:solidFill>
                <a:srgbClr val="0000FF"/>
              </a:solidFill>
            </c:spPr>
          </c:dPt>
          <c:dPt>
            <c:idx val="7"/>
            <c:spPr>
              <a:solidFill>
                <a:srgbClr val="FF0000"/>
              </a:solidFill>
            </c:spPr>
          </c:dPt>
          <c:dPt>
            <c:idx val="8"/>
            <c:spPr>
              <a:solidFill>
                <a:srgbClr val="00FF00"/>
              </a:solidFill>
            </c:spPr>
          </c:dPt>
          <c:dLbls>
            <c:txPr>
              <a:bodyPr/>
              <a:lstStyle/>
              <a:p>
                <a:pPr>
                  <a:defRPr sz="1000"/>
                </a:pPr>
                <a:endParaRPr lang="es-MX"/>
              </a:p>
            </c:txPr>
            <c:showVal val="1"/>
          </c:dLbls>
          <c:cat>
            <c:strRef>
              <c:f>Estados!$B$4:$B$13</c:f>
              <c:strCache>
                <c:ptCount val="10"/>
                <c:pt idx="0">
                  <c:v>DF</c:v>
                </c:pt>
                <c:pt idx="1">
                  <c:v>NL</c:v>
                </c:pt>
                <c:pt idx="2">
                  <c:v>EMEX</c:v>
                </c:pt>
                <c:pt idx="3">
                  <c:v>JAL</c:v>
                </c:pt>
                <c:pt idx="4">
                  <c:v>COAH</c:v>
                </c:pt>
                <c:pt idx="5">
                  <c:v>GTO</c:v>
                </c:pt>
                <c:pt idx="6">
                  <c:v>BC</c:v>
                </c:pt>
                <c:pt idx="7">
                  <c:v>CHIH</c:v>
                </c:pt>
                <c:pt idx="8">
                  <c:v>QRO</c:v>
                </c:pt>
                <c:pt idx="9">
                  <c:v>SLP</c:v>
                </c:pt>
              </c:strCache>
            </c:strRef>
          </c:cat>
          <c:val>
            <c:numRef>
              <c:f>Estados!$C$4:$C$13</c:f>
              <c:numCache>
                <c:formatCode>General</c:formatCode>
                <c:ptCount val="10"/>
                <c:pt idx="0">
                  <c:v>65</c:v>
                </c:pt>
                <c:pt idx="1">
                  <c:v>62</c:v>
                </c:pt>
                <c:pt idx="2">
                  <c:v>54</c:v>
                </c:pt>
                <c:pt idx="3">
                  <c:v>53</c:v>
                </c:pt>
                <c:pt idx="4">
                  <c:v>40</c:v>
                </c:pt>
                <c:pt idx="5">
                  <c:v>39</c:v>
                </c:pt>
                <c:pt idx="6">
                  <c:v>34</c:v>
                </c:pt>
                <c:pt idx="7">
                  <c:v>33</c:v>
                </c:pt>
                <c:pt idx="8">
                  <c:v>33</c:v>
                </c:pt>
                <c:pt idx="9">
                  <c:v>29</c:v>
                </c:pt>
              </c:numCache>
            </c:numRef>
          </c:val>
        </c:ser>
        <c:axId val="81326848"/>
        <c:axId val="81328384"/>
      </c:barChart>
      <c:catAx>
        <c:axId val="81326848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es-MX"/>
          </a:p>
        </c:txPr>
        <c:crossAx val="81328384"/>
        <c:crosses val="autoZero"/>
        <c:auto val="1"/>
        <c:lblAlgn val="ctr"/>
        <c:lblOffset val="100"/>
      </c:catAx>
      <c:valAx>
        <c:axId val="81328384"/>
        <c:scaling>
          <c:orientation val="minMax"/>
        </c:scaling>
        <c:delete val="1"/>
        <c:axPos val="l"/>
        <c:numFmt formatCode="General" sourceLinked="1"/>
        <c:tickLblPos val="none"/>
        <c:crossAx val="81326848"/>
        <c:crosses val="autoZero"/>
        <c:crossBetween val="between"/>
      </c:valAx>
    </c:plotArea>
    <c:plotVisOnly val="1"/>
  </c:chart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MX"/>
  <c:chart>
    <c:plotArea>
      <c:layout/>
      <c:barChart>
        <c:barDir val="col"/>
        <c:grouping val="clustered"/>
        <c:ser>
          <c:idx val="0"/>
          <c:order val="0"/>
          <c:spPr>
            <a:solidFill>
              <a:schemeClr val="bg2">
                <a:lumMod val="50000"/>
              </a:schemeClr>
            </a:solidFill>
          </c:spPr>
          <c:dPt>
            <c:idx val="4"/>
            <c:spPr>
              <a:solidFill>
                <a:srgbClr val="0000FF"/>
              </a:solidFill>
            </c:spPr>
          </c:dPt>
          <c:dPt>
            <c:idx val="9"/>
            <c:spPr>
              <a:solidFill>
                <a:srgbClr val="FF0000"/>
              </a:solidFill>
            </c:spPr>
          </c:dPt>
          <c:dPt>
            <c:idx val="11"/>
            <c:spPr>
              <a:solidFill>
                <a:srgbClr val="00FF00"/>
              </a:solidFill>
            </c:spPr>
          </c:dPt>
          <c:cat>
            <c:strRef>
              <c:f>Hoja1!$E$712:$E$723</c:f>
              <c:strCache>
                <c:ptCount val="12"/>
                <c:pt idx="0">
                  <c:v>NL</c:v>
                </c:pt>
                <c:pt idx="1">
                  <c:v>JAL</c:v>
                </c:pt>
                <c:pt idx="2">
                  <c:v>DF</c:v>
                </c:pt>
                <c:pt idx="3">
                  <c:v>EMEX</c:v>
                </c:pt>
                <c:pt idx="4">
                  <c:v>COAH</c:v>
                </c:pt>
                <c:pt idx="5">
                  <c:v>SON</c:v>
                </c:pt>
                <c:pt idx="6">
                  <c:v>PUE</c:v>
                </c:pt>
                <c:pt idx="7">
                  <c:v>SLP</c:v>
                </c:pt>
                <c:pt idx="8">
                  <c:v>GTO</c:v>
                </c:pt>
                <c:pt idx="9">
                  <c:v>CHIH</c:v>
                </c:pt>
                <c:pt idx="10">
                  <c:v>HGO</c:v>
                </c:pt>
                <c:pt idx="11">
                  <c:v>QRO</c:v>
                </c:pt>
              </c:strCache>
            </c:strRef>
          </c:cat>
          <c:val>
            <c:numRef>
              <c:f>Hoja1!$F$712:$F$723</c:f>
              <c:numCache>
                <c:formatCode>General</c:formatCode>
                <c:ptCount val="12"/>
                <c:pt idx="0">
                  <c:v>304.8</c:v>
                </c:pt>
                <c:pt idx="1">
                  <c:v>272.7</c:v>
                </c:pt>
                <c:pt idx="2">
                  <c:v>238.5</c:v>
                </c:pt>
                <c:pt idx="3">
                  <c:v>238</c:v>
                </c:pt>
                <c:pt idx="4">
                  <c:v>169.7</c:v>
                </c:pt>
                <c:pt idx="5">
                  <c:v>138.1</c:v>
                </c:pt>
                <c:pt idx="6">
                  <c:v>130.80000000000001</c:v>
                </c:pt>
                <c:pt idx="7">
                  <c:v>124.6</c:v>
                </c:pt>
                <c:pt idx="8">
                  <c:v>119.5</c:v>
                </c:pt>
                <c:pt idx="9">
                  <c:v>116.8</c:v>
                </c:pt>
                <c:pt idx="10">
                  <c:v>101.8</c:v>
                </c:pt>
                <c:pt idx="11">
                  <c:v>101.3</c:v>
                </c:pt>
              </c:numCache>
            </c:numRef>
          </c:val>
        </c:ser>
        <c:axId val="83492864"/>
        <c:axId val="83494400"/>
      </c:barChart>
      <c:catAx>
        <c:axId val="83492864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 b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es-MX"/>
          </a:p>
        </c:txPr>
        <c:crossAx val="83494400"/>
        <c:crosses val="autoZero"/>
        <c:auto val="1"/>
        <c:lblAlgn val="ctr"/>
        <c:lblOffset val="100"/>
      </c:catAx>
      <c:valAx>
        <c:axId val="83494400"/>
        <c:scaling>
          <c:orientation val="minMax"/>
          <c:max val="300"/>
        </c:scaling>
        <c:axPos val="l"/>
        <c:numFmt formatCode="General" sourceLinked="1"/>
        <c:tickLblPos val="nextTo"/>
        <c:spPr>
          <a:ln>
            <a:noFill/>
          </a:ln>
        </c:spPr>
        <c:crossAx val="83492864"/>
        <c:crosses val="autoZero"/>
        <c:crossBetween val="between"/>
      </c:valAx>
    </c:plotArea>
    <c:plotVisOnly val="1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6C56C5-AA13-46ED-B1F1-BAEF49569AC3}" type="doc">
      <dgm:prSet loTypeId="urn:microsoft.com/office/officeart/2005/8/layout/vList2" loCatId="list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es-MX"/>
        </a:p>
      </dgm:t>
    </dgm:pt>
    <dgm:pt modelId="{A8B29FC7-AB5C-4D1B-BEDD-C565746B912E}" type="pres">
      <dgm:prSet presAssocID="{4E6C56C5-AA13-46ED-B1F1-BAEF49569AC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</dgm:ptLst>
  <dgm:cxnLst>
    <dgm:cxn modelId="{AAAC7F0C-375C-2A4E-9A9B-A6405165F296}" type="presOf" srcId="{4E6C56C5-AA13-46ED-B1F1-BAEF49569AC3}" destId="{A8B29FC7-AB5C-4D1B-BEDD-C565746B912E}" srcOrd="0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62BEF15-3C7E-4FB6-B8C3-F60AB5A262A9}" type="doc">
      <dgm:prSet loTypeId="urn:microsoft.com/office/officeart/2005/8/layout/vList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525A11BC-6E3E-469B-8B55-CBEE1EA3CDE2}">
      <dgm:prSet custT="1"/>
      <dgm:spPr>
        <a:solidFill>
          <a:srgbClr val="7030A0"/>
        </a:solidFill>
      </dgm:spPr>
      <dgm:t>
        <a:bodyPr/>
        <a:lstStyle/>
        <a:p>
          <a:pPr algn="ctr" rtl="0"/>
          <a:r>
            <a:rPr lang="es-MX" sz="2000" i="0" dirty="0" smtClean="0">
              <a:latin typeface="Arial" pitchFamily="34" charset="0"/>
              <a:cs typeface="Arial" pitchFamily="34" charset="0"/>
            </a:rPr>
            <a:t>Identificación de empresas y proyectos a partir  de necesidades y/o áreas de oportunidad</a:t>
          </a:r>
          <a:endParaRPr lang="es-MX" sz="2000" i="0" dirty="0">
            <a:latin typeface="Arial" pitchFamily="34" charset="0"/>
            <a:cs typeface="Arial" pitchFamily="34" charset="0"/>
          </a:endParaRPr>
        </a:p>
      </dgm:t>
    </dgm:pt>
    <dgm:pt modelId="{9324CED6-DCDC-4F61-AD35-DCEDC8FBB6D4}" type="parTrans" cxnId="{E105C6C6-28E7-4FAC-8334-7F7B37673607}">
      <dgm:prSet/>
      <dgm:spPr/>
      <dgm:t>
        <a:bodyPr/>
        <a:lstStyle/>
        <a:p>
          <a:endParaRPr lang="es-MX" sz="2000">
            <a:latin typeface="Arial" pitchFamily="34" charset="0"/>
            <a:cs typeface="Arial" pitchFamily="34" charset="0"/>
          </a:endParaRPr>
        </a:p>
      </dgm:t>
    </dgm:pt>
    <dgm:pt modelId="{47CFE06C-8872-48ED-9BFC-C4B008A319D7}" type="sibTrans" cxnId="{E105C6C6-28E7-4FAC-8334-7F7B37673607}">
      <dgm:prSet/>
      <dgm:spPr/>
      <dgm:t>
        <a:bodyPr/>
        <a:lstStyle/>
        <a:p>
          <a:endParaRPr lang="es-MX" sz="2000">
            <a:latin typeface="Arial" pitchFamily="34" charset="0"/>
            <a:cs typeface="Arial" pitchFamily="34" charset="0"/>
          </a:endParaRPr>
        </a:p>
      </dgm:t>
    </dgm:pt>
    <dgm:pt modelId="{A979C238-92D4-4D14-B7DB-9A0B533DB1D3}" type="pres">
      <dgm:prSet presAssocID="{462BEF15-3C7E-4FB6-B8C3-F60AB5A262A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6A069F42-A20E-48F8-AFE2-FAF25D5492CB}" type="pres">
      <dgm:prSet presAssocID="{525A11BC-6E3E-469B-8B55-CBEE1EA3CDE2}" presName="parentText" presStyleLbl="node1" presStyleIdx="0" presStyleCnt="1" custScaleY="571723" custLinFactNeighborY="21221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E105C6C6-28E7-4FAC-8334-7F7B37673607}" srcId="{462BEF15-3C7E-4FB6-B8C3-F60AB5A262A9}" destId="{525A11BC-6E3E-469B-8B55-CBEE1EA3CDE2}" srcOrd="0" destOrd="0" parTransId="{9324CED6-DCDC-4F61-AD35-DCEDC8FBB6D4}" sibTransId="{47CFE06C-8872-48ED-9BFC-C4B008A319D7}"/>
    <dgm:cxn modelId="{2E1A9DE3-129F-534B-8896-37FADF675F60}" type="presOf" srcId="{525A11BC-6E3E-469B-8B55-CBEE1EA3CDE2}" destId="{6A069F42-A20E-48F8-AFE2-FAF25D5492CB}" srcOrd="0" destOrd="0" presId="urn:microsoft.com/office/officeart/2005/8/layout/vList2"/>
    <dgm:cxn modelId="{68076015-D91B-7146-AF52-55278EF5F0AF}" type="presOf" srcId="{462BEF15-3C7E-4FB6-B8C3-F60AB5A262A9}" destId="{A979C238-92D4-4D14-B7DB-9A0B533DB1D3}" srcOrd="0" destOrd="0" presId="urn:microsoft.com/office/officeart/2005/8/layout/vList2"/>
    <dgm:cxn modelId="{ABB477DC-D52D-FC48-9CFE-3A9E537C95E2}" type="presParOf" srcId="{A979C238-92D4-4D14-B7DB-9A0B533DB1D3}" destId="{6A069F42-A20E-48F8-AFE2-FAF25D5492C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46E8C0F-E035-4996-B931-BBBD07BAB916}" type="doc">
      <dgm:prSet loTypeId="urn:microsoft.com/office/officeart/2005/8/layout/vList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EBE836FB-FFBB-4B90-90A6-CB9EDB72CEDA}">
      <dgm:prSet custT="1"/>
      <dgm:spPr>
        <a:solidFill>
          <a:srgbClr val="FF0066"/>
        </a:solidFill>
      </dgm:spPr>
      <dgm:t>
        <a:bodyPr/>
        <a:lstStyle/>
        <a:p>
          <a:pPr algn="ctr" rtl="0"/>
          <a:r>
            <a:rPr lang="es-MX" sz="2000" dirty="0" smtClean="0">
              <a:latin typeface="Arial" pitchFamily="34" charset="0"/>
              <a:cs typeface="Arial" pitchFamily="34" charset="0"/>
            </a:rPr>
            <a:t>Cotización</a:t>
          </a:r>
          <a:endParaRPr lang="es-MX" sz="2000" dirty="0">
            <a:latin typeface="Arial" pitchFamily="34" charset="0"/>
            <a:cs typeface="Arial" pitchFamily="34" charset="0"/>
          </a:endParaRPr>
        </a:p>
      </dgm:t>
    </dgm:pt>
    <dgm:pt modelId="{3577C5CC-6066-4A3B-AC7B-356B9F69CAD2}" type="parTrans" cxnId="{FD4E3237-3178-44E7-942C-453F5F8E395D}">
      <dgm:prSet/>
      <dgm:spPr/>
      <dgm:t>
        <a:bodyPr/>
        <a:lstStyle/>
        <a:p>
          <a:endParaRPr lang="es-MX"/>
        </a:p>
      </dgm:t>
    </dgm:pt>
    <dgm:pt modelId="{082877A6-FAF6-4B2B-B3DD-5D0D24C450D3}" type="sibTrans" cxnId="{FD4E3237-3178-44E7-942C-453F5F8E395D}">
      <dgm:prSet/>
      <dgm:spPr/>
      <dgm:t>
        <a:bodyPr/>
        <a:lstStyle/>
        <a:p>
          <a:endParaRPr lang="es-MX"/>
        </a:p>
      </dgm:t>
    </dgm:pt>
    <dgm:pt modelId="{015D1B09-A796-4D22-9933-C6BC2C787974}" type="pres">
      <dgm:prSet presAssocID="{846E8C0F-E035-4996-B931-BBBD07BAB91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1D467399-74B6-4BB5-874C-6C0C36A9B9CC}" type="pres">
      <dgm:prSet presAssocID="{EBE836FB-FFBB-4B90-90A6-CB9EDB72CEDA}" presName="parentText" presStyleLbl="node1" presStyleIdx="0" presStyleCnt="1" custLinFactY="28541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E7EB1A27-3F47-C249-BAB8-FF0039F498A3}" type="presOf" srcId="{EBE836FB-FFBB-4B90-90A6-CB9EDB72CEDA}" destId="{1D467399-74B6-4BB5-874C-6C0C36A9B9CC}" srcOrd="0" destOrd="0" presId="urn:microsoft.com/office/officeart/2005/8/layout/vList2"/>
    <dgm:cxn modelId="{FD4E3237-3178-44E7-942C-453F5F8E395D}" srcId="{846E8C0F-E035-4996-B931-BBBD07BAB916}" destId="{EBE836FB-FFBB-4B90-90A6-CB9EDB72CEDA}" srcOrd="0" destOrd="0" parTransId="{3577C5CC-6066-4A3B-AC7B-356B9F69CAD2}" sibTransId="{082877A6-FAF6-4B2B-B3DD-5D0D24C450D3}"/>
    <dgm:cxn modelId="{D0F5567E-61D0-1E4B-B362-13AE47ADDA3F}" type="presOf" srcId="{846E8C0F-E035-4996-B931-BBBD07BAB916}" destId="{015D1B09-A796-4D22-9933-C6BC2C787974}" srcOrd="0" destOrd="0" presId="urn:microsoft.com/office/officeart/2005/8/layout/vList2"/>
    <dgm:cxn modelId="{B307CC85-AFC4-D343-8B19-852D8B9BC4F7}" type="presParOf" srcId="{015D1B09-A796-4D22-9933-C6BC2C787974}" destId="{1D467399-74B6-4BB5-874C-6C0C36A9B9C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F76129F-2A69-4F03-A813-601EBBE14363}" type="doc">
      <dgm:prSet loTypeId="urn:microsoft.com/office/officeart/2005/8/layout/pyramid2" loCatId="list" qsTypeId="urn:microsoft.com/office/officeart/2005/8/quickstyle/simple5" qsCatId="simple" csTypeId="urn:microsoft.com/office/officeart/2005/8/colors/accent3_5" csCatId="accent3" phldr="1"/>
      <dgm:spPr/>
      <dgm:t>
        <a:bodyPr/>
        <a:lstStyle/>
        <a:p>
          <a:endParaRPr lang="es-MX"/>
        </a:p>
      </dgm:t>
    </dgm:pt>
    <dgm:pt modelId="{EFFD95B9-FD3C-4922-BF88-87A7894BEAE6}">
      <dgm:prSet phldrT="[Text]" custT="1"/>
      <dgm:spPr>
        <a:solidFill>
          <a:schemeClr val="bg2">
            <a:lumMod val="90000"/>
            <a:alpha val="90000"/>
          </a:schemeClr>
        </a:solidFill>
      </dgm:spPr>
      <dgm:t>
        <a:bodyPr/>
        <a:lstStyle/>
        <a:p>
          <a:r>
            <a:rPr lang="es-MX" sz="1400" b="1" dirty="0" smtClean="0">
              <a:latin typeface="Arial" pitchFamily="34" charset="0"/>
              <a:cs typeface="Arial" pitchFamily="34" charset="0"/>
            </a:rPr>
            <a:t>Identificación de empresas interesadas</a:t>
          </a:r>
          <a:endParaRPr lang="es-MX" sz="1400" b="1" dirty="0">
            <a:latin typeface="Arial" pitchFamily="34" charset="0"/>
            <a:cs typeface="Arial" pitchFamily="34" charset="0"/>
          </a:endParaRPr>
        </a:p>
      </dgm:t>
    </dgm:pt>
    <dgm:pt modelId="{DCE7C87D-402F-46E0-87A9-FC9A4F46E4AA}" type="parTrans" cxnId="{6A812A26-1C97-4DC9-8867-F8B6EF528E69}">
      <dgm:prSet/>
      <dgm:spPr/>
      <dgm:t>
        <a:bodyPr/>
        <a:lstStyle/>
        <a:p>
          <a:endParaRPr lang="es-MX" sz="1400" b="1">
            <a:latin typeface="Arial" pitchFamily="34" charset="0"/>
            <a:cs typeface="Arial" pitchFamily="34" charset="0"/>
          </a:endParaRPr>
        </a:p>
      </dgm:t>
    </dgm:pt>
    <dgm:pt modelId="{786FE73A-D261-4E6C-AD42-283103488792}" type="sibTrans" cxnId="{6A812A26-1C97-4DC9-8867-F8B6EF528E69}">
      <dgm:prSet/>
      <dgm:spPr/>
      <dgm:t>
        <a:bodyPr/>
        <a:lstStyle/>
        <a:p>
          <a:endParaRPr lang="es-MX" sz="1400" b="1">
            <a:latin typeface="Arial" pitchFamily="34" charset="0"/>
            <a:cs typeface="Arial" pitchFamily="34" charset="0"/>
          </a:endParaRPr>
        </a:p>
      </dgm:t>
    </dgm:pt>
    <dgm:pt modelId="{D89AFEB1-7E04-4868-B437-0797986BC055}">
      <dgm:prSet phldrT="[Text]" custT="1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s-MX" sz="1400" b="1" dirty="0" smtClean="0">
              <a:latin typeface="Arial" pitchFamily="34" charset="0"/>
              <a:cs typeface="Arial" pitchFamily="34" charset="0"/>
            </a:rPr>
            <a:t>Captación y Retención de clientes potenciales  </a:t>
          </a:r>
          <a:endParaRPr lang="es-MX" sz="1400" b="1" dirty="0">
            <a:latin typeface="Arial" pitchFamily="34" charset="0"/>
            <a:cs typeface="Arial" pitchFamily="34" charset="0"/>
          </a:endParaRPr>
        </a:p>
      </dgm:t>
    </dgm:pt>
    <dgm:pt modelId="{CDDCD44C-39FA-49AE-93A7-B6F23349A245}" type="parTrans" cxnId="{7A3D4BA7-83F1-4063-9FE5-966B353894EC}">
      <dgm:prSet/>
      <dgm:spPr/>
      <dgm:t>
        <a:bodyPr/>
        <a:lstStyle/>
        <a:p>
          <a:endParaRPr lang="es-MX" sz="1400" b="1">
            <a:latin typeface="Arial" pitchFamily="34" charset="0"/>
            <a:cs typeface="Arial" pitchFamily="34" charset="0"/>
          </a:endParaRPr>
        </a:p>
      </dgm:t>
    </dgm:pt>
    <dgm:pt modelId="{2EEFA9C9-BCB8-4817-8AC8-C98503B7E4F7}" type="sibTrans" cxnId="{7A3D4BA7-83F1-4063-9FE5-966B353894EC}">
      <dgm:prSet/>
      <dgm:spPr/>
      <dgm:t>
        <a:bodyPr/>
        <a:lstStyle/>
        <a:p>
          <a:endParaRPr lang="es-MX" sz="1400" b="1">
            <a:latin typeface="Arial" pitchFamily="34" charset="0"/>
            <a:cs typeface="Arial" pitchFamily="34" charset="0"/>
          </a:endParaRPr>
        </a:p>
      </dgm:t>
    </dgm:pt>
    <dgm:pt modelId="{40051810-FBBD-4E50-9DBC-200416278835}">
      <dgm:prSet phldrT="[Text]"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s-MX" sz="1400" b="1" dirty="0" smtClean="0">
              <a:latin typeface="Arial" pitchFamily="34" charset="0"/>
              <a:cs typeface="Arial" pitchFamily="34" charset="0"/>
            </a:rPr>
            <a:t>Identificación de pre proyectos</a:t>
          </a:r>
          <a:endParaRPr lang="es-MX" sz="1400" b="1" dirty="0">
            <a:latin typeface="Arial" pitchFamily="34" charset="0"/>
            <a:cs typeface="Arial" pitchFamily="34" charset="0"/>
          </a:endParaRPr>
        </a:p>
      </dgm:t>
    </dgm:pt>
    <dgm:pt modelId="{6FF0942E-F9DD-4AA6-B03B-40691424EC38}" type="parTrans" cxnId="{869B6EF7-4FC4-420C-91CA-384FD1CC5B71}">
      <dgm:prSet/>
      <dgm:spPr/>
      <dgm:t>
        <a:bodyPr/>
        <a:lstStyle/>
        <a:p>
          <a:endParaRPr lang="es-MX" sz="1400" b="1">
            <a:latin typeface="Arial" pitchFamily="34" charset="0"/>
            <a:cs typeface="Arial" pitchFamily="34" charset="0"/>
          </a:endParaRPr>
        </a:p>
      </dgm:t>
    </dgm:pt>
    <dgm:pt modelId="{C7A76159-360F-45C9-BFE8-20B0513C8BCB}" type="sibTrans" cxnId="{869B6EF7-4FC4-420C-91CA-384FD1CC5B71}">
      <dgm:prSet/>
      <dgm:spPr/>
      <dgm:t>
        <a:bodyPr/>
        <a:lstStyle/>
        <a:p>
          <a:endParaRPr lang="es-MX" sz="1400" b="1">
            <a:latin typeface="Arial" pitchFamily="34" charset="0"/>
            <a:cs typeface="Arial" pitchFamily="34" charset="0"/>
          </a:endParaRPr>
        </a:p>
      </dgm:t>
    </dgm:pt>
    <dgm:pt modelId="{EA011DC3-5637-451D-87E9-A927428E3EC3}">
      <dgm:prSet phldrT="[Text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s-MX" sz="1400" b="1" dirty="0" smtClean="0">
              <a:latin typeface="Arial" pitchFamily="34" charset="0"/>
              <a:cs typeface="Arial" pitchFamily="34" charset="0"/>
            </a:rPr>
            <a:t>Negociación + Definición de proyectos</a:t>
          </a:r>
          <a:endParaRPr lang="es-MX" sz="1400" b="1" dirty="0">
            <a:latin typeface="Arial" pitchFamily="34" charset="0"/>
            <a:cs typeface="Arial" pitchFamily="34" charset="0"/>
          </a:endParaRPr>
        </a:p>
      </dgm:t>
    </dgm:pt>
    <dgm:pt modelId="{6F9582AF-603A-448D-8857-61467184F62F}" type="parTrans" cxnId="{9BB1585A-C229-4476-BAA4-2E63B49362A8}">
      <dgm:prSet/>
      <dgm:spPr/>
      <dgm:t>
        <a:bodyPr/>
        <a:lstStyle/>
        <a:p>
          <a:endParaRPr lang="es-MX" sz="1400" b="1">
            <a:latin typeface="Arial" pitchFamily="34" charset="0"/>
            <a:cs typeface="Arial" pitchFamily="34" charset="0"/>
          </a:endParaRPr>
        </a:p>
      </dgm:t>
    </dgm:pt>
    <dgm:pt modelId="{82DCDE4E-89F0-4988-8FF8-B1F955185078}" type="sibTrans" cxnId="{9BB1585A-C229-4476-BAA4-2E63B49362A8}">
      <dgm:prSet/>
      <dgm:spPr/>
      <dgm:t>
        <a:bodyPr/>
        <a:lstStyle/>
        <a:p>
          <a:endParaRPr lang="es-MX" sz="1400" b="1">
            <a:latin typeface="Arial" pitchFamily="34" charset="0"/>
            <a:cs typeface="Arial" pitchFamily="34" charset="0"/>
          </a:endParaRPr>
        </a:p>
      </dgm:t>
    </dgm:pt>
    <dgm:pt modelId="{F8E31EB6-7B1E-4BE8-9A7A-8A6BEB07069F}">
      <dgm:prSet phldrT="[Text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s-MX" sz="1400" b="1" dirty="0" smtClean="0">
              <a:latin typeface="Arial" pitchFamily="34" charset="0"/>
              <a:cs typeface="Arial" pitchFamily="34" charset="0"/>
            </a:rPr>
            <a:t>Propuesta Técnica Económica</a:t>
          </a:r>
          <a:endParaRPr lang="es-MX" sz="1400" b="1" dirty="0">
            <a:latin typeface="Arial" pitchFamily="34" charset="0"/>
            <a:cs typeface="Arial" pitchFamily="34" charset="0"/>
          </a:endParaRPr>
        </a:p>
      </dgm:t>
    </dgm:pt>
    <dgm:pt modelId="{EB03A202-E01D-47F1-8134-861D8431BAA9}" type="parTrans" cxnId="{DEA5C195-FF5C-471E-8E44-09DF7C3CA17B}">
      <dgm:prSet/>
      <dgm:spPr/>
      <dgm:t>
        <a:bodyPr/>
        <a:lstStyle/>
        <a:p>
          <a:endParaRPr lang="es-MX" sz="1400" b="1">
            <a:latin typeface="Arial" pitchFamily="34" charset="0"/>
            <a:cs typeface="Arial" pitchFamily="34" charset="0"/>
          </a:endParaRPr>
        </a:p>
      </dgm:t>
    </dgm:pt>
    <dgm:pt modelId="{7438BF05-CDAB-4F17-BE58-00AEFC3E7555}" type="sibTrans" cxnId="{DEA5C195-FF5C-471E-8E44-09DF7C3CA17B}">
      <dgm:prSet/>
      <dgm:spPr/>
      <dgm:t>
        <a:bodyPr/>
        <a:lstStyle/>
        <a:p>
          <a:endParaRPr lang="es-MX" sz="1400" b="1">
            <a:latin typeface="Arial" pitchFamily="34" charset="0"/>
            <a:cs typeface="Arial" pitchFamily="34" charset="0"/>
          </a:endParaRPr>
        </a:p>
      </dgm:t>
    </dgm:pt>
    <dgm:pt modelId="{6CFB7D60-77A6-4061-8C98-E0703C5E9926}">
      <dgm:prSet phldrT="[Text]" custT="1"/>
      <dgm:spPr>
        <a:solidFill>
          <a:schemeClr val="bg1">
            <a:lumMod val="95000"/>
            <a:alpha val="90000"/>
          </a:schemeClr>
        </a:solidFill>
      </dgm:spPr>
      <dgm:t>
        <a:bodyPr/>
        <a:lstStyle/>
        <a:p>
          <a:r>
            <a:rPr lang="es-MX" sz="1400" b="1" dirty="0" smtClean="0">
              <a:latin typeface="Arial" pitchFamily="34" charset="0"/>
              <a:cs typeface="Arial" pitchFamily="34" charset="0"/>
            </a:rPr>
            <a:t>Promoción y difusión a nivel nacional del PEI en medios diversos </a:t>
          </a:r>
          <a:endParaRPr lang="es-MX" sz="1400" b="1" dirty="0">
            <a:latin typeface="Arial" pitchFamily="34" charset="0"/>
            <a:cs typeface="Arial" pitchFamily="34" charset="0"/>
          </a:endParaRPr>
        </a:p>
      </dgm:t>
    </dgm:pt>
    <dgm:pt modelId="{C1F8494A-35B9-4545-B2A1-C3225F289F97}" type="parTrans" cxnId="{C14B47DD-3134-4230-A3E5-AF4272C8F723}">
      <dgm:prSet/>
      <dgm:spPr/>
      <dgm:t>
        <a:bodyPr/>
        <a:lstStyle/>
        <a:p>
          <a:endParaRPr lang="es-MX" sz="1400" b="1"/>
        </a:p>
      </dgm:t>
    </dgm:pt>
    <dgm:pt modelId="{A9C3C9BF-1724-4276-946C-BD2A394AAB3A}" type="sibTrans" cxnId="{C14B47DD-3134-4230-A3E5-AF4272C8F723}">
      <dgm:prSet/>
      <dgm:spPr/>
      <dgm:t>
        <a:bodyPr/>
        <a:lstStyle/>
        <a:p>
          <a:endParaRPr lang="es-MX" sz="1400" b="1"/>
        </a:p>
      </dgm:t>
    </dgm:pt>
    <dgm:pt modelId="{608FF1B6-6EB7-4765-A591-85989C17E1DA}">
      <dgm:prSet phldrT="[Text]" custT="1"/>
      <dgm:spPr>
        <a:solidFill>
          <a:schemeClr val="accent4">
            <a:lumMod val="40000"/>
            <a:lumOff val="60000"/>
            <a:alpha val="90000"/>
          </a:schemeClr>
        </a:solidFill>
      </dgm:spPr>
      <dgm:t>
        <a:bodyPr/>
        <a:lstStyle/>
        <a:p>
          <a:r>
            <a:rPr lang="es-MX" sz="1400" b="1" dirty="0" smtClean="0">
              <a:latin typeface="Arial" pitchFamily="34" charset="0"/>
              <a:cs typeface="Arial" pitchFamily="34" charset="0"/>
            </a:rPr>
            <a:t>Soporte para la integración de la propuesta.</a:t>
          </a:r>
          <a:endParaRPr lang="es-MX" sz="1400" b="1" dirty="0">
            <a:latin typeface="Arial" pitchFamily="34" charset="0"/>
            <a:cs typeface="Arial" pitchFamily="34" charset="0"/>
          </a:endParaRPr>
        </a:p>
      </dgm:t>
    </dgm:pt>
    <dgm:pt modelId="{C047BD7C-3E80-407E-A47A-10D28527312A}" type="parTrans" cxnId="{044D7B2D-6462-426D-B30C-CD6EA2B47849}">
      <dgm:prSet/>
      <dgm:spPr/>
      <dgm:t>
        <a:bodyPr/>
        <a:lstStyle/>
        <a:p>
          <a:endParaRPr lang="es-MX" sz="1400" b="1"/>
        </a:p>
      </dgm:t>
    </dgm:pt>
    <dgm:pt modelId="{0FFE6F7F-C342-4A30-A748-2DBF1E07004D}" type="sibTrans" cxnId="{044D7B2D-6462-426D-B30C-CD6EA2B47849}">
      <dgm:prSet/>
      <dgm:spPr/>
      <dgm:t>
        <a:bodyPr/>
        <a:lstStyle/>
        <a:p>
          <a:endParaRPr lang="es-MX" sz="1400" b="1"/>
        </a:p>
      </dgm:t>
    </dgm:pt>
    <dgm:pt modelId="{68E14899-E9CB-482D-A33E-36425C240262}" type="pres">
      <dgm:prSet presAssocID="{7F76129F-2A69-4F03-A813-601EBBE14363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s-MX"/>
        </a:p>
      </dgm:t>
    </dgm:pt>
    <dgm:pt modelId="{8F94A2C4-AC82-4C02-A99A-A7A4450A8709}" type="pres">
      <dgm:prSet presAssocID="{7F76129F-2A69-4F03-A813-601EBBE14363}" presName="pyramid" presStyleLbl="node1" presStyleIdx="0" presStyleCnt="1" custAng="10800000" custLinFactNeighborX="-11080"/>
      <dgm:spPr>
        <a:gradFill rotWithShape="0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16200000" scaled="0"/>
        </a:gradFill>
        <a:ln>
          <a:noFill/>
        </a:ln>
        <a:effectLst>
          <a:outerShdw blurRad="184150" dist="241300" dir="11520000" sx="110000" sy="110000" algn="ctr">
            <a:srgbClr val="000000">
              <a:alpha val="18000"/>
            </a:srgbClr>
          </a:outerShdw>
        </a:effectLst>
        <a:scene3d>
          <a:camera prst="perspectiveFront" fov="5100000">
            <a:rot lat="0" lon="2100000" rev="0"/>
          </a:camera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gm:spPr>
    </dgm:pt>
    <dgm:pt modelId="{D491D50C-6723-45D0-B412-495B318F0B3D}" type="pres">
      <dgm:prSet presAssocID="{7F76129F-2A69-4F03-A813-601EBBE14363}" presName="theList" presStyleCnt="0"/>
      <dgm:spPr/>
    </dgm:pt>
    <dgm:pt modelId="{212BBBD4-69B1-497B-A2B6-45DC294238B8}" type="pres">
      <dgm:prSet presAssocID="{6CFB7D60-77A6-4061-8C98-E0703C5E9926}" presName="aNode" presStyleLbl="fgAcc1" presStyleIdx="0" presStyleCnt="7" custScaleX="149419" custLinFactY="-39848" custLinFactNeighborX="-45278" custLinFactNeighborY="-10000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7AAAF21-31C3-40C4-A156-7C8500B53F89}" type="pres">
      <dgm:prSet presAssocID="{6CFB7D60-77A6-4061-8C98-E0703C5E9926}" presName="aSpace" presStyleCnt="0"/>
      <dgm:spPr/>
    </dgm:pt>
    <dgm:pt modelId="{D852D3BD-2E85-49C8-9845-FA1011545235}" type="pres">
      <dgm:prSet presAssocID="{EFFD95B9-FD3C-4922-BF88-87A7894BEAE6}" presName="aNode" presStyleLbl="fgAcc1" presStyleIdx="1" presStyleCnt="7" custScaleX="148322" custLinFactY="-38865" custLinFactNeighborX="-45546" custLinFactNeighborY="-10000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B0DD915-B16C-4773-A6CC-1728AC534B8C}" type="pres">
      <dgm:prSet presAssocID="{EFFD95B9-FD3C-4922-BF88-87A7894BEAE6}" presName="aSpace" presStyleCnt="0"/>
      <dgm:spPr/>
    </dgm:pt>
    <dgm:pt modelId="{ACE7EACE-F71B-4E06-9E17-D728B19040B6}" type="pres">
      <dgm:prSet presAssocID="{D89AFEB1-7E04-4868-B437-0797986BC055}" presName="aNode" presStyleLbl="fgAcc1" presStyleIdx="2" presStyleCnt="7" custScaleX="148322" custLinFactY="-37047" custLinFactNeighborX="-45546" custLinFactNeighborY="-10000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3720714-C164-4601-9E23-7A8CEE0AB5D6}" type="pres">
      <dgm:prSet presAssocID="{D89AFEB1-7E04-4868-B437-0797986BC055}" presName="aSpace" presStyleCnt="0"/>
      <dgm:spPr/>
    </dgm:pt>
    <dgm:pt modelId="{5951B027-F097-4C28-8982-A99069B98C92}" type="pres">
      <dgm:prSet presAssocID="{40051810-FBBD-4E50-9DBC-200416278835}" presName="aNode" presStyleLbl="fgAcc1" presStyleIdx="3" presStyleCnt="7" custScaleX="148322" custLinFactY="-36279" custLinFactNeighborX="-45546" custLinFactNeighborY="-10000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E4C20CC-9D32-468A-8BF4-329CA7C0985A}" type="pres">
      <dgm:prSet presAssocID="{40051810-FBBD-4E50-9DBC-200416278835}" presName="aSpace" presStyleCnt="0"/>
      <dgm:spPr/>
    </dgm:pt>
    <dgm:pt modelId="{F8544CEA-1B39-451E-83F3-768226EBDBCC}" type="pres">
      <dgm:prSet presAssocID="{EA011DC3-5637-451D-87E9-A927428E3EC3}" presName="aNode" presStyleLbl="fgAcc1" presStyleIdx="4" presStyleCnt="7" custScaleX="148322" custLinFactY="-32943" custLinFactNeighborX="-45546" custLinFactNeighborY="-10000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EC98ACE-E3D3-4EF8-8A31-6DB99FA28D0D}" type="pres">
      <dgm:prSet presAssocID="{EA011DC3-5637-451D-87E9-A927428E3EC3}" presName="aSpace" presStyleCnt="0"/>
      <dgm:spPr/>
    </dgm:pt>
    <dgm:pt modelId="{21BFBEED-742F-40AE-A303-8068A457F538}" type="pres">
      <dgm:prSet presAssocID="{F8E31EB6-7B1E-4BE8-9A7A-8A6BEB07069F}" presName="aNode" presStyleLbl="fgAcc1" presStyleIdx="5" presStyleCnt="7" custScaleX="148322" custLinFactY="-29607" custLinFactNeighborX="-45546" custLinFactNeighborY="-10000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F795C44-CE22-40E4-AAE5-5385BAEE108D}" type="pres">
      <dgm:prSet presAssocID="{F8E31EB6-7B1E-4BE8-9A7A-8A6BEB07069F}" presName="aSpace" presStyleCnt="0"/>
      <dgm:spPr/>
    </dgm:pt>
    <dgm:pt modelId="{C75FA5DF-F8A0-4AF2-B609-954CCA934D79}" type="pres">
      <dgm:prSet presAssocID="{608FF1B6-6EB7-4765-A591-85989C17E1DA}" presName="aNode" presStyleLbl="fgAcc1" presStyleIdx="6" presStyleCnt="7" custScaleX="149464" custLinFactY="-18207" custLinFactNeighborX="-46117" custLinFactNeighborY="-10000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2CC3F7A-074C-4743-AD84-627130DEABFE}" type="pres">
      <dgm:prSet presAssocID="{608FF1B6-6EB7-4765-A591-85989C17E1DA}" presName="aSpace" presStyleCnt="0"/>
      <dgm:spPr/>
    </dgm:pt>
  </dgm:ptLst>
  <dgm:cxnLst>
    <dgm:cxn modelId="{160B40F9-33A9-0349-A190-AC6AB050A7BE}" type="presOf" srcId="{7F76129F-2A69-4F03-A813-601EBBE14363}" destId="{68E14899-E9CB-482D-A33E-36425C240262}" srcOrd="0" destOrd="0" presId="urn:microsoft.com/office/officeart/2005/8/layout/pyramid2"/>
    <dgm:cxn modelId="{6A812A26-1C97-4DC9-8867-F8B6EF528E69}" srcId="{7F76129F-2A69-4F03-A813-601EBBE14363}" destId="{EFFD95B9-FD3C-4922-BF88-87A7894BEAE6}" srcOrd="1" destOrd="0" parTransId="{DCE7C87D-402F-46E0-87A9-FC9A4F46E4AA}" sibTransId="{786FE73A-D261-4E6C-AD42-283103488792}"/>
    <dgm:cxn modelId="{869B6EF7-4FC4-420C-91CA-384FD1CC5B71}" srcId="{7F76129F-2A69-4F03-A813-601EBBE14363}" destId="{40051810-FBBD-4E50-9DBC-200416278835}" srcOrd="3" destOrd="0" parTransId="{6FF0942E-F9DD-4AA6-B03B-40691424EC38}" sibTransId="{C7A76159-360F-45C9-BFE8-20B0513C8BCB}"/>
    <dgm:cxn modelId="{69837864-DDED-7F4A-AEC8-03774F14C6E3}" type="presOf" srcId="{608FF1B6-6EB7-4765-A591-85989C17E1DA}" destId="{C75FA5DF-F8A0-4AF2-B609-954CCA934D79}" srcOrd="0" destOrd="0" presId="urn:microsoft.com/office/officeart/2005/8/layout/pyramid2"/>
    <dgm:cxn modelId="{62602E6A-DA07-4848-BAB9-08D87CC7584B}" type="presOf" srcId="{D89AFEB1-7E04-4868-B437-0797986BC055}" destId="{ACE7EACE-F71B-4E06-9E17-D728B19040B6}" srcOrd="0" destOrd="0" presId="urn:microsoft.com/office/officeart/2005/8/layout/pyramid2"/>
    <dgm:cxn modelId="{2D29BEDA-6AE3-4E41-AA0A-06D575BBB28F}" type="presOf" srcId="{EFFD95B9-FD3C-4922-BF88-87A7894BEAE6}" destId="{D852D3BD-2E85-49C8-9845-FA1011545235}" srcOrd="0" destOrd="0" presId="urn:microsoft.com/office/officeart/2005/8/layout/pyramid2"/>
    <dgm:cxn modelId="{5201385E-AC1A-C846-8860-4CB15A3928EE}" type="presOf" srcId="{40051810-FBBD-4E50-9DBC-200416278835}" destId="{5951B027-F097-4C28-8982-A99069B98C92}" srcOrd="0" destOrd="0" presId="urn:microsoft.com/office/officeart/2005/8/layout/pyramid2"/>
    <dgm:cxn modelId="{2B6FCD27-87DD-284B-A827-9ABD409AF4A4}" type="presOf" srcId="{F8E31EB6-7B1E-4BE8-9A7A-8A6BEB07069F}" destId="{21BFBEED-742F-40AE-A303-8068A457F538}" srcOrd="0" destOrd="0" presId="urn:microsoft.com/office/officeart/2005/8/layout/pyramid2"/>
    <dgm:cxn modelId="{044D7B2D-6462-426D-B30C-CD6EA2B47849}" srcId="{7F76129F-2A69-4F03-A813-601EBBE14363}" destId="{608FF1B6-6EB7-4765-A591-85989C17E1DA}" srcOrd="6" destOrd="0" parTransId="{C047BD7C-3E80-407E-A47A-10D28527312A}" sibTransId="{0FFE6F7F-C342-4A30-A748-2DBF1E07004D}"/>
    <dgm:cxn modelId="{8DDECEED-2E38-FA41-BF16-2AE0DFDDC495}" type="presOf" srcId="{EA011DC3-5637-451D-87E9-A927428E3EC3}" destId="{F8544CEA-1B39-451E-83F3-768226EBDBCC}" srcOrd="0" destOrd="0" presId="urn:microsoft.com/office/officeart/2005/8/layout/pyramid2"/>
    <dgm:cxn modelId="{7A3D4BA7-83F1-4063-9FE5-966B353894EC}" srcId="{7F76129F-2A69-4F03-A813-601EBBE14363}" destId="{D89AFEB1-7E04-4868-B437-0797986BC055}" srcOrd="2" destOrd="0" parTransId="{CDDCD44C-39FA-49AE-93A7-B6F23349A245}" sibTransId="{2EEFA9C9-BCB8-4817-8AC8-C98503B7E4F7}"/>
    <dgm:cxn modelId="{DEA5C195-FF5C-471E-8E44-09DF7C3CA17B}" srcId="{7F76129F-2A69-4F03-A813-601EBBE14363}" destId="{F8E31EB6-7B1E-4BE8-9A7A-8A6BEB07069F}" srcOrd="5" destOrd="0" parTransId="{EB03A202-E01D-47F1-8134-861D8431BAA9}" sibTransId="{7438BF05-CDAB-4F17-BE58-00AEFC3E7555}"/>
    <dgm:cxn modelId="{069B7ABF-5471-2447-9B39-2388CBB27044}" type="presOf" srcId="{6CFB7D60-77A6-4061-8C98-E0703C5E9926}" destId="{212BBBD4-69B1-497B-A2B6-45DC294238B8}" srcOrd="0" destOrd="0" presId="urn:microsoft.com/office/officeart/2005/8/layout/pyramid2"/>
    <dgm:cxn modelId="{9BB1585A-C229-4476-BAA4-2E63B49362A8}" srcId="{7F76129F-2A69-4F03-A813-601EBBE14363}" destId="{EA011DC3-5637-451D-87E9-A927428E3EC3}" srcOrd="4" destOrd="0" parTransId="{6F9582AF-603A-448D-8857-61467184F62F}" sibTransId="{82DCDE4E-89F0-4988-8FF8-B1F955185078}"/>
    <dgm:cxn modelId="{C14B47DD-3134-4230-A3E5-AF4272C8F723}" srcId="{7F76129F-2A69-4F03-A813-601EBBE14363}" destId="{6CFB7D60-77A6-4061-8C98-E0703C5E9926}" srcOrd="0" destOrd="0" parTransId="{C1F8494A-35B9-4545-B2A1-C3225F289F97}" sibTransId="{A9C3C9BF-1724-4276-946C-BD2A394AAB3A}"/>
    <dgm:cxn modelId="{7E0D693B-F9E1-5B40-BCFB-BACDD196ABE0}" type="presParOf" srcId="{68E14899-E9CB-482D-A33E-36425C240262}" destId="{8F94A2C4-AC82-4C02-A99A-A7A4450A8709}" srcOrd="0" destOrd="0" presId="urn:microsoft.com/office/officeart/2005/8/layout/pyramid2"/>
    <dgm:cxn modelId="{033F8F71-B0D3-6E46-8628-7620E49BD08D}" type="presParOf" srcId="{68E14899-E9CB-482D-A33E-36425C240262}" destId="{D491D50C-6723-45D0-B412-495B318F0B3D}" srcOrd="1" destOrd="0" presId="urn:microsoft.com/office/officeart/2005/8/layout/pyramid2"/>
    <dgm:cxn modelId="{49CF7A39-17A5-284D-A42E-B07B949162F9}" type="presParOf" srcId="{D491D50C-6723-45D0-B412-495B318F0B3D}" destId="{212BBBD4-69B1-497B-A2B6-45DC294238B8}" srcOrd="0" destOrd="0" presId="urn:microsoft.com/office/officeart/2005/8/layout/pyramid2"/>
    <dgm:cxn modelId="{9665A9D7-5F9D-7D4B-8FE3-24C49A84DA08}" type="presParOf" srcId="{D491D50C-6723-45D0-B412-495B318F0B3D}" destId="{97AAAF21-31C3-40C4-A156-7C8500B53F89}" srcOrd="1" destOrd="0" presId="urn:microsoft.com/office/officeart/2005/8/layout/pyramid2"/>
    <dgm:cxn modelId="{4A7F081D-4E8D-7A4F-8FF7-F444707B3430}" type="presParOf" srcId="{D491D50C-6723-45D0-B412-495B318F0B3D}" destId="{D852D3BD-2E85-49C8-9845-FA1011545235}" srcOrd="2" destOrd="0" presId="urn:microsoft.com/office/officeart/2005/8/layout/pyramid2"/>
    <dgm:cxn modelId="{04D4EEA0-FBC6-CC4A-ADDA-FBFD74AC83A8}" type="presParOf" srcId="{D491D50C-6723-45D0-B412-495B318F0B3D}" destId="{5B0DD915-B16C-4773-A6CC-1728AC534B8C}" srcOrd="3" destOrd="0" presId="urn:microsoft.com/office/officeart/2005/8/layout/pyramid2"/>
    <dgm:cxn modelId="{B8F49A94-5B30-C440-8AB5-14AADFA4672A}" type="presParOf" srcId="{D491D50C-6723-45D0-B412-495B318F0B3D}" destId="{ACE7EACE-F71B-4E06-9E17-D728B19040B6}" srcOrd="4" destOrd="0" presId="urn:microsoft.com/office/officeart/2005/8/layout/pyramid2"/>
    <dgm:cxn modelId="{A9A132AB-88A7-014B-A1BA-BF8B72BDCA7A}" type="presParOf" srcId="{D491D50C-6723-45D0-B412-495B318F0B3D}" destId="{13720714-C164-4601-9E23-7A8CEE0AB5D6}" srcOrd="5" destOrd="0" presId="urn:microsoft.com/office/officeart/2005/8/layout/pyramid2"/>
    <dgm:cxn modelId="{67F9D4C1-9092-7E41-936F-85307D63549E}" type="presParOf" srcId="{D491D50C-6723-45D0-B412-495B318F0B3D}" destId="{5951B027-F097-4C28-8982-A99069B98C92}" srcOrd="6" destOrd="0" presId="urn:microsoft.com/office/officeart/2005/8/layout/pyramid2"/>
    <dgm:cxn modelId="{B05A91C3-B31F-6D46-B846-EAEAB811BAAA}" type="presParOf" srcId="{D491D50C-6723-45D0-B412-495B318F0B3D}" destId="{EE4C20CC-9D32-468A-8BF4-329CA7C0985A}" srcOrd="7" destOrd="0" presId="urn:microsoft.com/office/officeart/2005/8/layout/pyramid2"/>
    <dgm:cxn modelId="{8F2961AE-B098-BB47-B5ED-B5F1CD1CA418}" type="presParOf" srcId="{D491D50C-6723-45D0-B412-495B318F0B3D}" destId="{F8544CEA-1B39-451E-83F3-768226EBDBCC}" srcOrd="8" destOrd="0" presId="urn:microsoft.com/office/officeart/2005/8/layout/pyramid2"/>
    <dgm:cxn modelId="{C6DACF94-1E99-FD41-B0D9-7A85D8CFF2EE}" type="presParOf" srcId="{D491D50C-6723-45D0-B412-495B318F0B3D}" destId="{3EC98ACE-E3D3-4EF8-8A31-6DB99FA28D0D}" srcOrd="9" destOrd="0" presId="urn:microsoft.com/office/officeart/2005/8/layout/pyramid2"/>
    <dgm:cxn modelId="{66539A62-5414-154D-BC57-B2B65939CE03}" type="presParOf" srcId="{D491D50C-6723-45D0-B412-495B318F0B3D}" destId="{21BFBEED-742F-40AE-A303-8068A457F538}" srcOrd="10" destOrd="0" presId="urn:microsoft.com/office/officeart/2005/8/layout/pyramid2"/>
    <dgm:cxn modelId="{D86B174C-2B3C-5B48-8EB3-EF95BCB3238B}" type="presParOf" srcId="{D491D50C-6723-45D0-B412-495B318F0B3D}" destId="{4F795C44-CE22-40E4-AAE5-5385BAEE108D}" srcOrd="11" destOrd="0" presId="urn:microsoft.com/office/officeart/2005/8/layout/pyramid2"/>
    <dgm:cxn modelId="{48145570-6CC6-0D46-97AF-8D1C704C46CE}" type="presParOf" srcId="{D491D50C-6723-45D0-B412-495B318F0B3D}" destId="{C75FA5DF-F8A0-4AF2-B609-954CCA934D79}" srcOrd="12" destOrd="0" presId="urn:microsoft.com/office/officeart/2005/8/layout/pyramid2"/>
    <dgm:cxn modelId="{18680A58-E5DC-8A4D-ADDF-6D6650F8C486}" type="presParOf" srcId="{D491D50C-6723-45D0-B412-495B318F0B3D}" destId="{D2CC3F7A-074C-4743-AD84-627130DEABFE}" srcOrd="1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2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46E8C0F-E035-4996-B931-BBBD07BAB916}" type="doc">
      <dgm:prSet loTypeId="urn:microsoft.com/office/officeart/2005/8/layout/vList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EBE836FB-FFBB-4B90-90A6-CB9EDB72CEDA}">
      <dgm:prSet custT="1"/>
      <dgm:spPr>
        <a:solidFill>
          <a:srgbClr val="008000"/>
        </a:solidFill>
      </dgm:spPr>
      <dgm:t>
        <a:bodyPr/>
        <a:lstStyle/>
        <a:p>
          <a:pPr algn="ctr" rtl="0"/>
          <a:r>
            <a:rPr lang="es-MX" sz="2000" dirty="0" smtClean="0">
              <a:latin typeface="Arial" pitchFamily="34" charset="0"/>
              <a:cs typeface="Arial" pitchFamily="34" charset="0"/>
            </a:rPr>
            <a:t>Promoción, difusión de capacidades del CPI y del PEI</a:t>
          </a:r>
          <a:endParaRPr lang="es-MX" sz="2000" dirty="0">
            <a:latin typeface="Arial" pitchFamily="34" charset="0"/>
            <a:cs typeface="Arial" pitchFamily="34" charset="0"/>
          </a:endParaRPr>
        </a:p>
      </dgm:t>
    </dgm:pt>
    <dgm:pt modelId="{3577C5CC-6066-4A3B-AC7B-356B9F69CAD2}" type="parTrans" cxnId="{FD4E3237-3178-44E7-942C-453F5F8E395D}">
      <dgm:prSet/>
      <dgm:spPr/>
      <dgm:t>
        <a:bodyPr/>
        <a:lstStyle/>
        <a:p>
          <a:endParaRPr lang="es-MX"/>
        </a:p>
      </dgm:t>
    </dgm:pt>
    <dgm:pt modelId="{082877A6-FAF6-4B2B-B3DD-5D0D24C450D3}" type="sibTrans" cxnId="{FD4E3237-3178-44E7-942C-453F5F8E395D}">
      <dgm:prSet/>
      <dgm:spPr/>
      <dgm:t>
        <a:bodyPr/>
        <a:lstStyle/>
        <a:p>
          <a:endParaRPr lang="es-MX"/>
        </a:p>
      </dgm:t>
    </dgm:pt>
    <dgm:pt modelId="{015D1B09-A796-4D22-9933-C6BC2C787974}" type="pres">
      <dgm:prSet presAssocID="{846E8C0F-E035-4996-B931-BBBD07BAB91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1D467399-74B6-4BB5-874C-6C0C36A9B9CC}" type="pres">
      <dgm:prSet presAssocID="{EBE836FB-FFBB-4B90-90A6-CB9EDB72CEDA}" presName="parentText" presStyleLbl="node1" presStyleIdx="0" presStyleCnt="1" custScaleY="381367" custLinFactNeighborY="7894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C408771C-142B-7248-AC26-8CD0ECAD043A}" type="presOf" srcId="{EBE836FB-FFBB-4B90-90A6-CB9EDB72CEDA}" destId="{1D467399-74B6-4BB5-874C-6C0C36A9B9CC}" srcOrd="0" destOrd="0" presId="urn:microsoft.com/office/officeart/2005/8/layout/vList2"/>
    <dgm:cxn modelId="{963B1659-87A6-3D4C-B9D8-5F0F3C29FCE9}" type="presOf" srcId="{846E8C0F-E035-4996-B931-BBBD07BAB916}" destId="{015D1B09-A796-4D22-9933-C6BC2C787974}" srcOrd="0" destOrd="0" presId="urn:microsoft.com/office/officeart/2005/8/layout/vList2"/>
    <dgm:cxn modelId="{FD4E3237-3178-44E7-942C-453F5F8E395D}" srcId="{846E8C0F-E035-4996-B931-BBBD07BAB916}" destId="{EBE836FB-FFBB-4B90-90A6-CB9EDB72CEDA}" srcOrd="0" destOrd="0" parTransId="{3577C5CC-6066-4A3B-AC7B-356B9F69CAD2}" sibTransId="{082877A6-FAF6-4B2B-B3DD-5D0D24C450D3}"/>
    <dgm:cxn modelId="{12C807E6-AF0D-B248-ABB9-36819ABA6F27}" type="presParOf" srcId="{015D1B09-A796-4D22-9933-C6BC2C787974}" destId="{1D467399-74B6-4BB5-874C-6C0C36A9B9C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2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46E8C0F-E035-4996-B931-BBBD07BAB916}" type="doc">
      <dgm:prSet loTypeId="urn:microsoft.com/office/officeart/2005/8/layout/vList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EBE836FB-FFBB-4B90-90A6-CB9EDB72CEDA}">
      <dgm:prSet custT="1"/>
      <dgm:spPr>
        <a:solidFill>
          <a:srgbClr val="0070C0"/>
        </a:solidFill>
      </dgm:spPr>
      <dgm:t>
        <a:bodyPr/>
        <a:lstStyle/>
        <a:p>
          <a:pPr algn="ctr" rtl="0"/>
          <a:r>
            <a:rPr lang="es-MX" sz="2000" dirty="0" smtClean="0">
              <a:latin typeface="Arial" pitchFamily="34" charset="0"/>
              <a:cs typeface="Arial" pitchFamily="34" charset="0"/>
            </a:rPr>
            <a:t>Opcional</a:t>
          </a:r>
          <a:endParaRPr lang="es-MX" sz="2000" dirty="0">
            <a:latin typeface="Arial" pitchFamily="34" charset="0"/>
            <a:cs typeface="Arial" pitchFamily="34" charset="0"/>
          </a:endParaRPr>
        </a:p>
      </dgm:t>
    </dgm:pt>
    <dgm:pt modelId="{3577C5CC-6066-4A3B-AC7B-356B9F69CAD2}" type="parTrans" cxnId="{FD4E3237-3178-44E7-942C-453F5F8E395D}">
      <dgm:prSet/>
      <dgm:spPr/>
      <dgm:t>
        <a:bodyPr/>
        <a:lstStyle/>
        <a:p>
          <a:endParaRPr lang="es-MX"/>
        </a:p>
      </dgm:t>
    </dgm:pt>
    <dgm:pt modelId="{082877A6-FAF6-4B2B-B3DD-5D0D24C450D3}" type="sibTrans" cxnId="{FD4E3237-3178-44E7-942C-453F5F8E395D}">
      <dgm:prSet/>
      <dgm:spPr/>
      <dgm:t>
        <a:bodyPr/>
        <a:lstStyle/>
        <a:p>
          <a:endParaRPr lang="es-MX"/>
        </a:p>
      </dgm:t>
    </dgm:pt>
    <dgm:pt modelId="{015D1B09-A796-4D22-9933-C6BC2C787974}" type="pres">
      <dgm:prSet presAssocID="{846E8C0F-E035-4996-B931-BBBD07BAB91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1D467399-74B6-4BB5-874C-6C0C36A9B9CC}" type="pres">
      <dgm:prSet presAssocID="{EBE836FB-FFBB-4B90-90A6-CB9EDB72CEDA}" presName="parentText" presStyleLbl="node1" presStyleIdx="0" presStyleCnt="1" custLinFactNeighborY="3621">
        <dgm:presLayoutVars>
          <dgm:chMax val="0"/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2A0364E1-2258-EA49-A2B9-0A234DC69D9F}" type="presOf" srcId="{EBE836FB-FFBB-4B90-90A6-CB9EDB72CEDA}" destId="{1D467399-74B6-4BB5-874C-6C0C36A9B9CC}" srcOrd="0" destOrd="0" presId="urn:microsoft.com/office/officeart/2005/8/layout/vList2"/>
    <dgm:cxn modelId="{E0E8C70C-8560-904D-A8A1-046A91247D7C}" type="presOf" srcId="{846E8C0F-E035-4996-B931-BBBD07BAB916}" destId="{015D1B09-A796-4D22-9933-C6BC2C787974}" srcOrd="0" destOrd="0" presId="urn:microsoft.com/office/officeart/2005/8/layout/vList2"/>
    <dgm:cxn modelId="{FD4E3237-3178-44E7-942C-453F5F8E395D}" srcId="{846E8C0F-E035-4996-B931-BBBD07BAB916}" destId="{EBE836FB-FFBB-4B90-90A6-CB9EDB72CEDA}" srcOrd="0" destOrd="0" parTransId="{3577C5CC-6066-4A3B-AC7B-356B9F69CAD2}" sibTransId="{082877A6-FAF6-4B2B-B3DD-5D0D24C450D3}"/>
    <dgm:cxn modelId="{6D151670-0CB1-664A-8420-2518A1DAF53F}" type="presParOf" srcId="{015D1B09-A796-4D22-9933-C6BC2C787974}" destId="{1D467399-74B6-4BB5-874C-6C0C36A9B9C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3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A069F42-A20E-48F8-AFE2-FAF25D5492CB}">
      <dsp:nvSpPr>
        <dsp:cNvPr id="0" name=""/>
        <dsp:cNvSpPr/>
      </dsp:nvSpPr>
      <dsp:spPr>
        <a:xfrm>
          <a:off x="0" y="66826"/>
          <a:ext cx="2532587" cy="1804309"/>
        </a:xfrm>
        <a:prstGeom prst="roundRect">
          <a:avLst/>
        </a:prstGeom>
        <a:solidFill>
          <a:srgbClr val="7030A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i="0" kern="1200" dirty="0" smtClean="0">
              <a:latin typeface="Arial" pitchFamily="34" charset="0"/>
              <a:cs typeface="Arial" pitchFamily="34" charset="0"/>
            </a:rPr>
            <a:t>Identificación de empresas y proyectos a partir  de necesidades y/o áreas de oportunidad</a:t>
          </a:r>
          <a:endParaRPr lang="es-MX" sz="2000" i="0" kern="1200" dirty="0">
            <a:latin typeface="Arial" pitchFamily="34" charset="0"/>
            <a:cs typeface="Arial" pitchFamily="34" charset="0"/>
          </a:endParaRPr>
        </a:p>
      </dsp:txBody>
      <dsp:txXfrm>
        <a:off x="0" y="66826"/>
        <a:ext cx="2532587" cy="180430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D467399-74B6-4BB5-874C-6C0C36A9B9CC}">
      <dsp:nvSpPr>
        <dsp:cNvPr id="0" name=""/>
        <dsp:cNvSpPr/>
      </dsp:nvSpPr>
      <dsp:spPr>
        <a:xfrm>
          <a:off x="0" y="160"/>
          <a:ext cx="2487155" cy="416812"/>
        </a:xfrm>
        <a:prstGeom prst="roundRect">
          <a:avLst/>
        </a:prstGeom>
        <a:solidFill>
          <a:srgbClr val="FF006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>
              <a:latin typeface="Arial" pitchFamily="34" charset="0"/>
              <a:cs typeface="Arial" pitchFamily="34" charset="0"/>
            </a:rPr>
            <a:t>Cotización</a:t>
          </a:r>
          <a:endParaRPr lang="es-MX" sz="2000" kern="1200" dirty="0">
            <a:latin typeface="Arial" pitchFamily="34" charset="0"/>
            <a:cs typeface="Arial" pitchFamily="34" charset="0"/>
          </a:endParaRPr>
        </a:p>
      </dsp:txBody>
      <dsp:txXfrm>
        <a:off x="0" y="160"/>
        <a:ext cx="2487155" cy="416812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F94A2C4-AC82-4C02-A99A-A7A4450A8709}">
      <dsp:nvSpPr>
        <dsp:cNvPr id="0" name=""/>
        <dsp:cNvSpPr/>
      </dsp:nvSpPr>
      <dsp:spPr>
        <a:xfrm rot="10800000">
          <a:off x="0" y="0"/>
          <a:ext cx="4452475" cy="4452475"/>
        </a:xfrm>
        <a:prstGeom prst="triangle">
          <a:avLst/>
        </a:prstGeom>
        <a:gradFill rotWithShape="0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16200000" scaled="0"/>
        </a:gradFill>
        <a:ln>
          <a:noFill/>
        </a:ln>
        <a:effectLst>
          <a:outerShdw blurRad="184150" dist="241300" dir="11520000" sx="110000" sy="110000" algn="ctr" rotWithShape="0">
            <a:srgbClr val="000000">
              <a:alpha val="18000"/>
            </a:srgbClr>
          </a:outerShdw>
        </a:effectLst>
        <a:scene3d>
          <a:camera prst="perspectiveFront" fov="5100000">
            <a:rot lat="0" lon="2100000" rev="0"/>
          </a:camera>
          <a:lightRig rig="flood" dir="t">
            <a:rot lat="0" lon="0" rev="13800000"/>
          </a:lightRig>
        </a:scene3d>
        <a:sp3d extrusionH="107950" prstMaterial="plastic">
          <a:bevelT w="82550" h="63500" prst="divot"/>
          <a:bevelB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12BBBD4-69B1-497B-A2B6-45DC294238B8}">
      <dsp:nvSpPr>
        <dsp:cNvPr id="0" name=""/>
        <dsp:cNvSpPr/>
      </dsp:nvSpPr>
      <dsp:spPr>
        <a:xfrm>
          <a:off x="690647" y="208962"/>
          <a:ext cx="4324349" cy="452204"/>
        </a:xfrm>
        <a:prstGeom prst="roundRect">
          <a:avLst/>
        </a:prstGeom>
        <a:solidFill>
          <a:schemeClr val="bg1">
            <a:lumMod val="95000"/>
            <a:alpha val="90000"/>
          </a:schemeClr>
        </a:solidFill>
        <a:ln w="9525" cap="flat" cmpd="sng" algn="ctr">
          <a:solidFill>
            <a:schemeClr val="accent3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>
              <a:latin typeface="Arial" pitchFamily="34" charset="0"/>
              <a:cs typeface="Arial" pitchFamily="34" charset="0"/>
            </a:rPr>
            <a:t>Promoción y difusión a nivel nacional del PEI en medios diversos </a:t>
          </a:r>
          <a:endParaRPr lang="es-MX" sz="1400" b="1" kern="1200" dirty="0">
            <a:latin typeface="Arial" pitchFamily="34" charset="0"/>
            <a:cs typeface="Arial" pitchFamily="34" charset="0"/>
          </a:endParaRPr>
        </a:p>
      </dsp:txBody>
      <dsp:txXfrm>
        <a:off x="690647" y="208962"/>
        <a:ext cx="4324349" cy="452204"/>
      </dsp:txXfrm>
    </dsp:sp>
    <dsp:sp modelId="{D852D3BD-2E85-49C8-9845-FA1011545235}">
      <dsp:nvSpPr>
        <dsp:cNvPr id="0" name=""/>
        <dsp:cNvSpPr/>
      </dsp:nvSpPr>
      <dsp:spPr>
        <a:xfrm>
          <a:off x="698765" y="722137"/>
          <a:ext cx="4292600" cy="452204"/>
        </a:xfrm>
        <a:prstGeom prst="roundRect">
          <a:avLst/>
        </a:prstGeom>
        <a:solidFill>
          <a:schemeClr val="bg2">
            <a:lumMod val="90000"/>
            <a:alpha val="90000"/>
          </a:schemeClr>
        </a:solidFill>
        <a:ln w="9525" cap="flat" cmpd="sng" algn="ctr">
          <a:solidFill>
            <a:schemeClr val="accent3">
              <a:alpha val="90000"/>
              <a:hueOff val="0"/>
              <a:satOff val="0"/>
              <a:lumOff val="0"/>
              <a:alphaOff val="-6667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>
              <a:latin typeface="Arial" pitchFamily="34" charset="0"/>
              <a:cs typeface="Arial" pitchFamily="34" charset="0"/>
            </a:rPr>
            <a:t>Identificación de empresas interesadas</a:t>
          </a:r>
          <a:endParaRPr lang="es-MX" sz="1400" b="1" kern="1200" dirty="0">
            <a:latin typeface="Arial" pitchFamily="34" charset="0"/>
            <a:cs typeface="Arial" pitchFamily="34" charset="0"/>
          </a:endParaRPr>
        </a:p>
      </dsp:txBody>
      <dsp:txXfrm>
        <a:off x="698765" y="722137"/>
        <a:ext cx="4292600" cy="452204"/>
      </dsp:txXfrm>
    </dsp:sp>
    <dsp:sp modelId="{ACE7EACE-F71B-4E06-9E17-D728B19040B6}">
      <dsp:nvSpPr>
        <dsp:cNvPr id="0" name=""/>
        <dsp:cNvSpPr/>
      </dsp:nvSpPr>
      <dsp:spPr>
        <a:xfrm>
          <a:off x="698765" y="1239088"/>
          <a:ext cx="4292600" cy="452204"/>
        </a:xfrm>
        <a:prstGeom prst="roundRect">
          <a:avLst/>
        </a:prstGeom>
        <a:solidFill>
          <a:schemeClr val="tx2">
            <a:lumMod val="20000"/>
            <a:lumOff val="80000"/>
            <a:alpha val="90000"/>
          </a:schemeClr>
        </a:solidFill>
        <a:ln w="9525" cap="flat" cmpd="sng" algn="ctr">
          <a:solidFill>
            <a:schemeClr val="accent3">
              <a:alpha val="90000"/>
              <a:hueOff val="0"/>
              <a:satOff val="0"/>
              <a:lumOff val="0"/>
              <a:alphaOff val="-13333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>
              <a:latin typeface="Arial" pitchFamily="34" charset="0"/>
              <a:cs typeface="Arial" pitchFamily="34" charset="0"/>
            </a:rPr>
            <a:t>Captación y Retención de clientes potenciales  </a:t>
          </a:r>
          <a:endParaRPr lang="es-MX" sz="1400" b="1" kern="1200" dirty="0">
            <a:latin typeface="Arial" pitchFamily="34" charset="0"/>
            <a:cs typeface="Arial" pitchFamily="34" charset="0"/>
          </a:endParaRPr>
        </a:p>
      </dsp:txBody>
      <dsp:txXfrm>
        <a:off x="698765" y="1239088"/>
        <a:ext cx="4292600" cy="452204"/>
      </dsp:txXfrm>
    </dsp:sp>
    <dsp:sp modelId="{5951B027-F097-4C28-8982-A99069B98C92}">
      <dsp:nvSpPr>
        <dsp:cNvPr id="0" name=""/>
        <dsp:cNvSpPr/>
      </dsp:nvSpPr>
      <dsp:spPr>
        <a:xfrm>
          <a:off x="698765" y="1751292"/>
          <a:ext cx="4292600" cy="452204"/>
        </a:xfrm>
        <a:prstGeom prst="round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9525" cap="flat" cmpd="sng" algn="ctr">
          <a:solidFill>
            <a:schemeClr val="accent3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>
              <a:latin typeface="Arial" pitchFamily="34" charset="0"/>
              <a:cs typeface="Arial" pitchFamily="34" charset="0"/>
            </a:rPr>
            <a:t>Identificación de pre proyectos</a:t>
          </a:r>
          <a:endParaRPr lang="es-MX" sz="1400" b="1" kern="1200" dirty="0">
            <a:latin typeface="Arial" pitchFamily="34" charset="0"/>
            <a:cs typeface="Arial" pitchFamily="34" charset="0"/>
          </a:endParaRPr>
        </a:p>
      </dsp:txBody>
      <dsp:txXfrm>
        <a:off x="698765" y="1751292"/>
        <a:ext cx="4292600" cy="452204"/>
      </dsp:txXfrm>
    </dsp:sp>
    <dsp:sp modelId="{F8544CEA-1B39-451E-83F3-768226EBDBCC}">
      <dsp:nvSpPr>
        <dsp:cNvPr id="0" name=""/>
        <dsp:cNvSpPr/>
      </dsp:nvSpPr>
      <dsp:spPr>
        <a:xfrm>
          <a:off x="698765" y="2275107"/>
          <a:ext cx="4292600" cy="452204"/>
        </a:xfrm>
        <a:prstGeom prst="round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9525" cap="flat" cmpd="sng" algn="ctr">
          <a:solidFill>
            <a:schemeClr val="accent3">
              <a:alpha val="90000"/>
              <a:hueOff val="0"/>
              <a:satOff val="0"/>
              <a:lumOff val="0"/>
              <a:alphaOff val="-26667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>
              <a:latin typeface="Arial" pitchFamily="34" charset="0"/>
              <a:cs typeface="Arial" pitchFamily="34" charset="0"/>
            </a:rPr>
            <a:t>Negociación + Definición de proyectos</a:t>
          </a:r>
          <a:endParaRPr lang="es-MX" sz="1400" b="1" kern="1200" dirty="0">
            <a:latin typeface="Arial" pitchFamily="34" charset="0"/>
            <a:cs typeface="Arial" pitchFamily="34" charset="0"/>
          </a:endParaRPr>
        </a:p>
      </dsp:txBody>
      <dsp:txXfrm>
        <a:off x="698765" y="2275107"/>
        <a:ext cx="4292600" cy="452204"/>
      </dsp:txXfrm>
    </dsp:sp>
    <dsp:sp modelId="{21BFBEED-742F-40AE-A303-8068A457F538}">
      <dsp:nvSpPr>
        <dsp:cNvPr id="0" name=""/>
        <dsp:cNvSpPr/>
      </dsp:nvSpPr>
      <dsp:spPr>
        <a:xfrm>
          <a:off x="698765" y="2798923"/>
          <a:ext cx="4292600" cy="452204"/>
        </a:xfrm>
        <a:prstGeom prst="round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9525" cap="flat" cmpd="sng" algn="ctr">
          <a:solidFill>
            <a:schemeClr val="accent3">
              <a:alpha val="90000"/>
              <a:hueOff val="0"/>
              <a:satOff val="0"/>
              <a:lumOff val="0"/>
              <a:alphaOff val="-33333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>
              <a:latin typeface="Arial" pitchFamily="34" charset="0"/>
              <a:cs typeface="Arial" pitchFamily="34" charset="0"/>
            </a:rPr>
            <a:t>Propuesta Técnica Económica</a:t>
          </a:r>
          <a:endParaRPr lang="es-MX" sz="1400" b="1" kern="1200" dirty="0">
            <a:latin typeface="Arial" pitchFamily="34" charset="0"/>
            <a:cs typeface="Arial" pitchFamily="34" charset="0"/>
          </a:endParaRPr>
        </a:p>
      </dsp:txBody>
      <dsp:txXfrm>
        <a:off x="698765" y="2798923"/>
        <a:ext cx="4292600" cy="452204"/>
      </dsp:txXfrm>
    </dsp:sp>
    <dsp:sp modelId="{C75FA5DF-F8A0-4AF2-B609-954CCA934D79}">
      <dsp:nvSpPr>
        <dsp:cNvPr id="0" name=""/>
        <dsp:cNvSpPr/>
      </dsp:nvSpPr>
      <dsp:spPr>
        <a:xfrm>
          <a:off x="665714" y="3359204"/>
          <a:ext cx="4325651" cy="452204"/>
        </a:xfrm>
        <a:prstGeom prst="roundRect">
          <a:avLst/>
        </a:prstGeom>
        <a:solidFill>
          <a:schemeClr val="accent4">
            <a:lumMod val="40000"/>
            <a:lumOff val="60000"/>
            <a:alpha val="90000"/>
          </a:schemeClr>
        </a:solidFill>
        <a:ln w="9525" cap="flat" cmpd="sng" algn="ctr">
          <a:solidFill>
            <a:schemeClr val="accent3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400" b="1" kern="1200" dirty="0" smtClean="0">
              <a:latin typeface="Arial" pitchFamily="34" charset="0"/>
              <a:cs typeface="Arial" pitchFamily="34" charset="0"/>
            </a:rPr>
            <a:t>Soporte para la integración de la propuesta.</a:t>
          </a:r>
          <a:endParaRPr lang="es-MX" sz="1400" b="1" kern="1200" dirty="0">
            <a:latin typeface="Arial" pitchFamily="34" charset="0"/>
            <a:cs typeface="Arial" pitchFamily="34" charset="0"/>
          </a:endParaRPr>
        </a:p>
      </dsp:txBody>
      <dsp:txXfrm>
        <a:off x="665714" y="3359204"/>
        <a:ext cx="4325651" cy="452204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D467399-74B6-4BB5-874C-6C0C36A9B9CC}">
      <dsp:nvSpPr>
        <dsp:cNvPr id="0" name=""/>
        <dsp:cNvSpPr/>
      </dsp:nvSpPr>
      <dsp:spPr>
        <a:xfrm>
          <a:off x="0" y="132632"/>
          <a:ext cx="2487155" cy="936103"/>
        </a:xfrm>
        <a:prstGeom prst="roundRect">
          <a:avLst/>
        </a:prstGeom>
        <a:solidFill>
          <a:srgbClr val="008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>
              <a:latin typeface="Arial" pitchFamily="34" charset="0"/>
              <a:cs typeface="Arial" pitchFamily="34" charset="0"/>
            </a:rPr>
            <a:t>Promoción, difusión de capacidades del CPI y del PEI</a:t>
          </a:r>
          <a:endParaRPr lang="es-MX" sz="2000" kern="1200" dirty="0">
            <a:latin typeface="Arial" pitchFamily="34" charset="0"/>
            <a:cs typeface="Arial" pitchFamily="34" charset="0"/>
          </a:endParaRPr>
        </a:p>
      </dsp:txBody>
      <dsp:txXfrm>
        <a:off x="0" y="132632"/>
        <a:ext cx="2487155" cy="936103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D467399-74B6-4BB5-874C-6C0C36A9B9CC}">
      <dsp:nvSpPr>
        <dsp:cNvPr id="0" name=""/>
        <dsp:cNvSpPr/>
      </dsp:nvSpPr>
      <dsp:spPr>
        <a:xfrm>
          <a:off x="0" y="441"/>
          <a:ext cx="2487155" cy="325863"/>
        </a:xfrm>
        <a:prstGeom prst="roundRect">
          <a:avLst/>
        </a:prstGeom>
        <a:solidFill>
          <a:srgbClr val="0070C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>
              <a:latin typeface="Arial" pitchFamily="34" charset="0"/>
              <a:cs typeface="Arial" pitchFamily="34" charset="0"/>
            </a:rPr>
            <a:t>Opcional</a:t>
          </a:r>
          <a:endParaRPr lang="es-MX" sz="2000" kern="1200" dirty="0">
            <a:latin typeface="Arial" pitchFamily="34" charset="0"/>
            <a:cs typeface="Arial" pitchFamily="34" charset="0"/>
          </a:endParaRPr>
        </a:p>
      </dsp:txBody>
      <dsp:txXfrm>
        <a:off x="0" y="441"/>
        <a:ext cx="2487155" cy="3258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0.72423</cdr:x>
      <cdr:y>0.29408</cdr:y>
    </cdr:from>
    <cdr:to>
      <cdr:x>0.88202</cdr:x>
      <cdr:y>0.40848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6279564" y="1851034"/>
          <a:ext cx="1368152" cy="7200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MX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7CF332-C380-1040-94DD-B48CDAA78676}" type="datetimeFigureOut">
              <a:rPr lang="es-ES" smtClean="0"/>
              <a:pPr/>
              <a:t>23/02/2014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059BB3-C2D4-7042-9D0C-B9A106E3F99E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466088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7171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alibri" charset="0"/>
            </a:endParaRPr>
          </a:p>
        </p:txBody>
      </p:sp>
      <p:sp>
        <p:nvSpPr>
          <p:cNvPr id="7172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BD28DF3-E22F-A846-A508-62A2404013B8}" type="slidenum">
              <a:rPr lang="es-MX"/>
              <a:pPr/>
              <a:t>10</a:t>
            </a:fld>
            <a:endParaRPr lang="es-MX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906EB-2B08-404F-99B4-CDB5AEE41159}" type="datetimeFigureOut">
              <a:rPr lang="es-ES" smtClean="0"/>
              <a:pPr/>
              <a:t>23/02/2014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7B53B-879E-C242-AD85-64DE87E88DD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564370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906EB-2B08-404F-99B4-CDB5AEE41159}" type="datetimeFigureOut">
              <a:rPr lang="es-ES" smtClean="0"/>
              <a:pPr/>
              <a:t>23/02/2014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7B53B-879E-C242-AD85-64DE87E88DD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58056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906EB-2B08-404F-99B4-CDB5AEE41159}" type="datetimeFigureOut">
              <a:rPr lang="es-ES" smtClean="0"/>
              <a:pPr/>
              <a:t>23/02/2014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7B53B-879E-C242-AD85-64DE87E88DD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5548208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7462945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2395555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40720661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906EB-2B08-404F-99B4-CDB5AEE41159}" type="datetimeFigureOut">
              <a:rPr lang="es-ES" smtClean="0"/>
              <a:pPr/>
              <a:t>23/02/2014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7B53B-879E-C242-AD85-64DE87E88DD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893195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906EB-2B08-404F-99B4-CDB5AEE41159}" type="datetimeFigureOut">
              <a:rPr lang="es-ES" smtClean="0"/>
              <a:pPr/>
              <a:t>23/02/2014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7B53B-879E-C242-AD85-64DE87E88DD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1650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906EB-2B08-404F-99B4-CDB5AEE41159}" type="datetimeFigureOut">
              <a:rPr lang="es-ES" smtClean="0"/>
              <a:pPr/>
              <a:t>23/02/2014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7B53B-879E-C242-AD85-64DE87E88DD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290192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906EB-2B08-404F-99B4-CDB5AEE41159}" type="datetimeFigureOut">
              <a:rPr lang="es-ES" smtClean="0"/>
              <a:pPr/>
              <a:t>23/02/2014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7B53B-879E-C242-AD85-64DE87E88DD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030233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906EB-2B08-404F-99B4-CDB5AEE41159}" type="datetimeFigureOut">
              <a:rPr lang="es-ES" smtClean="0"/>
              <a:pPr/>
              <a:t>23/02/2014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7B53B-879E-C242-AD85-64DE87E88DD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397114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906EB-2B08-404F-99B4-CDB5AEE41159}" type="datetimeFigureOut">
              <a:rPr lang="es-ES" smtClean="0"/>
              <a:pPr/>
              <a:t>23/02/2014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7B53B-879E-C242-AD85-64DE87E88DD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032780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906EB-2B08-404F-99B4-CDB5AEE41159}" type="datetimeFigureOut">
              <a:rPr lang="es-ES" smtClean="0"/>
              <a:pPr/>
              <a:t>23/02/2014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7B53B-879E-C242-AD85-64DE87E88DD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1931587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906EB-2B08-404F-99B4-CDB5AEE41159}" type="datetimeFigureOut">
              <a:rPr lang="es-ES" smtClean="0"/>
              <a:pPr/>
              <a:t>23/02/2014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7B53B-879E-C242-AD85-64DE87E88DD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734401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7906EB-2B08-404F-99B4-CDB5AEE41159}" type="datetimeFigureOut">
              <a:rPr lang="es-ES" smtClean="0"/>
              <a:pPr/>
              <a:t>23/02/2014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B7B53B-879E-C242-AD85-64DE87E88DD7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2675466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71" r:id="rId13"/>
    <p:sldLayoutId id="2147483672" r:id="rId14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18" Type="http://schemas.openxmlformats.org/officeDocument/2006/relationships/diagramData" Target="../diagrams/data4.xml"/><Relationship Id="rId26" Type="http://schemas.openxmlformats.org/officeDocument/2006/relationships/diagramColors" Target="../diagrams/colors5.xml"/><Relationship Id="rId3" Type="http://schemas.openxmlformats.org/officeDocument/2006/relationships/diagramData" Target="../diagrams/data1.xml"/><Relationship Id="rId21" Type="http://schemas.openxmlformats.org/officeDocument/2006/relationships/diagramColors" Target="../diagrams/colors4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5" Type="http://schemas.openxmlformats.org/officeDocument/2006/relationships/diagramQuickStyle" Target="../diagrams/quickStyle5.xml"/><Relationship Id="rId2" Type="http://schemas.openxmlformats.org/officeDocument/2006/relationships/notesSlide" Target="../notesSlides/notesSlide1.xml"/><Relationship Id="rId16" Type="http://schemas.openxmlformats.org/officeDocument/2006/relationships/diagramColors" Target="../diagrams/colors3.xml"/><Relationship Id="rId20" Type="http://schemas.openxmlformats.org/officeDocument/2006/relationships/diagramQuickStyle" Target="../diagrams/quickStyle4.xml"/><Relationship Id="rId29" Type="http://schemas.openxmlformats.org/officeDocument/2006/relationships/diagramLayout" Target="../diagrams/layout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24" Type="http://schemas.openxmlformats.org/officeDocument/2006/relationships/diagramLayout" Target="../diagrams/layout5.xml"/><Relationship Id="rId32" Type="http://schemas.microsoft.com/office/2007/relationships/diagramDrawing" Target="../diagrams/drawing6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23" Type="http://schemas.openxmlformats.org/officeDocument/2006/relationships/diagramData" Target="../diagrams/data5.xml"/><Relationship Id="rId28" Type="http://schemas.openxmlformats.org/officeDocument/2006/relationships/diagramData" Target="../diagrams/data6.xml"/><Relationship Id="rId10" Type="http://schemas.openxmlformats.org/officeDocument/2006/relationships/diagramQuickStyle" Target="../diagrams/quickStyle2.xml"/><Relationship Id="rId19" Type="http://schemas.openxmlformats.org/officeDocument/2006/relationships/diagramLayout" Target="../diagrams/layout4.xml"/><Relationship Id="rId31" Type="http://schemas.openxmlformats.org/officeDocument/2006/relationships/diagramColors" Target="../diagrams/colors6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Relationship Id="rId22" Type="http://schemas.microsoft.com/office/2007/relationships/diagramDrawing" Target="../diagrams/drawing4.xml"/><Relationship Id="rId27" Type="http://schemas.microsoft.com/office/2007/relationships/diagramDrawing" Target="../diagrams/drawing5.xml"/><Relationship Id="rId30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chart" Target="../charts/char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Captura de pantalla 2013-11-12 a la(s) 17.57.5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0" y="566820"/>
            <a:ext cx="9144000" cy="1120449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466085" y="2431974"/>
            <a:ext cx="8203091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600" dirty="0" smtClean="0">
                <a:latin typeface="Arial Rounded MT Bold"/>
                <a:cs typeface="Arial Rounded MT Bold"/>
              </a:rPr>
              <a:t>MESA REDONDA “GESTIÓN DE LA INNOVACIÓN”</a:t>
            </a:r>
          </a:p>
          <a:p>
            <a:pPr algn="ctr"/>
            <a:endParaRPr lang="es-ES" sz="2400" dirty="0" smtClean="0">
              <a:latin typeface="Arial Rounded MT Bold"/>
              <a:cs typeface="Arial Rounded MT Bold"/>
            </a:endParaRPr>
          </a:p>
          <a:p>
            <a:pPr algn="ctr"/>
            <a:endParaRPr lang="es-ES" sz="2400" dirty="0" smtClean="0">
              <a:latin typeface="Arial Rounded MT Bold"/>
              <a:cs typeface="Arial Rounded MT Bold"/>
            </a:endParaRPr>
          </a:p>
          <a:p>
            <a:pPr algn="ctr"/>
            <a:r>
              <a:rPr lang="es-ES" sz="2200" dirty="0" smtClean="0">
                <a:latin typeface="Arial Rounded MT Bold"/>
                <a:cs typeface="Arial Rounded MT Bold"/>
              </a:rPr>
              <a:t>Coordinador</a:t>
            </a:r>
            <a:r>
              <a:rPr lang="es-ES" sz="2200" dirty="0">
                <a:latin typeface="Arial Rounded MT Bold"/>
                <a:cs typeface="Arial Rounded MT Bold"/>
              </a:rPr>
              <a:t>: </a:t>
            </a:r>
            <a:r>
              <a:rPr lang="es-ES" sz="2200" i="1" dirty="0">
                <a:latin typeface="Arial Rounded MT Bold"/>
                <a:cs typeface="Arial Rounded MT Bold"/>
              </a:rPr>
              <a:t>M. C. Luis Torreblanca Rivera</a:t>
            </a:r>
            <a:r>
              <a:rPr lang="es-ES" sz="2200" dirty="0">
                <a:latin typeface="Arial Rounded MT Bold"/>
                <a:cs typeface="Arial Rounded MT Bold"/>
              </a:rPr>
              <a:t>, Director Adjunto de Desarrollo Tecnológico e Innovación del CONACYT. </a:t>
            </a:r>
          </a:p>
          <a:p>
            <a:pPr algn="ctr"/>
            <a:endParaRPr lang="es-ES" sz="1900" dirty="0">
              <a:latin typeface="Arial Rounded MT Bold"/>
              <a:cs typeface="Arial Rounded MT Bold"/>
            </a:endParaRPr>
          </a:p>
          <a:p>
            <a:pPr algn="ctr"/>
            <a:r>
              <a:rPr lang="es-ES" sz="1900" dirty="0" smtClean="0">
                <a:latin typeface="Arial Rounded MT Bold"/>
                <a:cs typeface="Arial Rounded MT Bold"/>
              </a:rPr>
              <a:t> </a:t>
            </a:r>
            <a:r>
              <a:rPr lang="es-ES" sz="1900" i="1" dirty="0" smtClean="0">
                <a:latin typeface="Arial Rounded MT Bold"/>
                <a:cs typeface="Arial Rounded MT Bold"/>
              </a:rPr>
              <a:t>Dr. Jesús González Hernández</a:t>
            </a:r>
            <a:r>
              <a:rPr lang="es-ES" sz="1900" dirty="0" smtClean="0">
                <a:latin typeface="Arial Rounded MT Bold"/>
                <a:cs typeface="Arial Rounded MT Bold"/>
              </a:rPr>
              <a:t>, Director General del CIMAV: “El Programa de Estímulos a la Innovación y los </a:t>
            </a:r>
            <a:r>
              <a:rPr lang="es-ES" sz="1900" dirty="0" err="1" smtClean="0">
                <a:latin typeface="Arial Rounded MT Bold"/>
                <a:cs typeface="Arial Rounded MT Bold"/>
              </a:rPr>
              <a:t>CPI’s</a:t>
            </a:r>
            <a:r>
              <a:rPr lang="es-ES" sz="1900" dirty="0" smtClean="0">
                <a:latin typeface="Arial Rounded MT Bold"/>
                <a:cs typeface="Arial Rounded MT Bold"/>
              </a:rPr>
              <a:t>”. </a:t>
            </a:r>
          </a:p>
          <a:p>
            <a:pPr algn="ctr"/>
            <a:endParaRPr lang="es-ES" sz="1900" dirty="0" smtClean="0">
              <a:latin typeface="Arial Rounded MT Bold"/>
              <a:cs typeface="Arial Rounded MT Bold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6747084" y="6282483"/>
            <a:ext cx="21384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200" dirty="0" smtClean="0"/>
              <a:t>Miércoles 4 de diciembre/2013</a:t>
            </a:r>
          </a:p>
          <a:p>
            <a:pPr algn="ctr"/>
            <a:r>
              <a:rPr lang="es-ES" sz="1200" dirty="0" smtClean="0"/>
              <a:t>Cancún, QR, </a:t>
            </a:r>
            <a:endParaRPr lang="es-ES" sz="1200" dirty="0"/>
          </a:p>
        </p:txBody>
      </p:sp>
    </p:spTree>
    <p:extLst>
      <p:ext uri="{BB962C8B-B14F-4D97-AF65-F5344CB8AC3E}">
        <p14:creationId xmlns="" xmlns:p14="http://schemas.microsoft.com/office/powerpoint/2010/main" val="396227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Diagram 25"/>
          <p:cNvGraphicFramePr/>
          <p:nvPr/>
        </p:nvGraphicFramePr>
        <p:xfrm>
          <a:off x="6405274" y="1332724"/>
          <a:ext cx="2607417" cy="9528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7" name="Diagram 26"/>
          <p:cNvGraphicFramePr/>
          <p:nvPr>
            <p:extLst>
              <p:ext uri="{D42A27DB-BD31-4B8C-83A1-F6EECF244321}">
                <p14:modId xmlns="" xmlns:p14="http://schemas.microsoft.com/office/powerpoint/2010/main" val="2575138633"/>
              </p:ext>
            </p:extLst>
          </p:nvPr>
        </p:nvGraphicFramePr>
        <p:xfrm>
          <a:off x="6480103" y="3000343"/>
          <a:ext cx="2532587" cy="1871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28" name="Diagram 27"/>
          <p:cNvGraphicFramePr/>
          <p:nvPr>
            <p:extLst>
              <p:ext uri="{D42A27DB-BD31-4B8C-83A1-F6EECF244321}">
                <p14:modId xmlns="" xmlns:p14="http://schemas.microsoft.com/office/powerpoint/2010/main" val="417203695"/>
              </p:ext>
            </p:extLst>
          </p:nvPr>
        </p:nvGraphicFramePr>
        <p:xfrm>
          <a:off x="6470093" y="5151671"/>
          <a:ext cx="2487156" cy="4169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23" name="Diagram 22"/>
          <p:cNvGraphicFramePr/>
          <p:nvPr>
            <p:extLst>
              <p:ext uri="{D42A27DB-BD31-4B8C-83A1-F6EECF244321}">
                <p14:modId xmlns="" xmlns:p14="http://schemas.microsoft.com/office/powerpoint/2010/main" val="4050029334"/>
              </p:ext>
            </p:extLst>
          </p:nvPr>
        </p:nvGraphicFramePr>
        <p:xfrm>
          <a:off x="317654" y="1777389"/>
          <a:ext cx="6815967" cy="44524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sp>
        <p:nvSpPr>
          <p:cNvPr id="30" name="Down Arrow 29"/>
          <p:cNvSpPr/>
          <p:nvPr/>
        </p:nvSpPr>
        <p:spPr>
          <a:xfrm rot="4333411">
            <a:off x="5781004" y="3420539"/>
            <a:ext cx="284914" cy="850869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82040" tIns="41020" rIns="82040" bIns="41020"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31" name="Down Arrow 30"/>
          <p:cNvSpPr>
            <a:spLocks noChangeArrowheads="1"/>
          </p:cNvSpPr>
          <p:nvPr/>
        </p:nvSpPr>
        <p:spPr bwMode="auto">
          <a:xfrm rot="6840000">
            <a:off x="5753405" y="4615760"/>
            <a:ext cx="253482" cy="851343"/>
          </a:xfrm>
          <a:prstGeom prst="downArrow">
            <a:avLst>
              <a:gd name="adj1" fmla="val 50000"/>
              <a:gd name="adj2" fmla="val 50132"/>
            </a:avLst>
          </a:prstGeom>
          <a:gradFill rotWithShape="1">
            <a:gsLst>
              <a:gs pos="0">
                <a:srgbClr val="FFA2A1"/>
              </a:gs>
              <a:gs pos="35001">
                <a:srgbClr val="FFBEBD"/>
              </a:gs>
              <a:gs pos="100000">
                <a:srgbClr val="FFE5E5"/>
              </a:gs>
            </a:gsLst>
            <a:lin ang="16200000" scaled="1"/>
          </a:gradFill>
          <a:ln w="9525">
            <a:solidFill>
              <a:srgbClr val="BE4B48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lIns="82040" tIns="41020" rIns="82040" bIns="41020" anchor="ctr"/>
          <a:lstStyle/>
          <a:p>
            <a:pPr algn="ctr">
              <a:defRPr/>
            </a:pPr>
            <a:endParaRPr lang="es-MX">
              <a:solidFill>
                <a:schemeClr val="dk1"/>
              </a:solidFill>
              <a:latin typeface="+mn-lt"/>
              <a:ea typeface="+mn-ea"/>
            </a:endParaRPr>
          </a:p>
        </p:txBody>
      </p:sp>
      <p:sp>
        <p:nvSpPr>
          <p:cNvPr id="18" name="Down Arrow 30"/>
          <p:cNvSpPr>
            <a:spLocks noChangeArrowheads="1"/>
          </p:cNvSpPr>
          <p:nvPr/>
        </p:nvSpPr>
        <p:spPr bwMode="auto">
          <a:xfrm rot="4333411">
            <a:off x="5800215" y="2127339"/>
            <a:ext cx="254882" cy="851343"/>
          </a:xfrm>
          <a:prstGeom prst="downArrow">
            <a:avLst>
              <a:gd name="adj1" fmla="val 50000"/>
              <a:gd name="adj2" fmla="val 49857"/>
            </a:avLst>
          </a:prstGeom>
          <a:solidFill>
            <a:srgbClr val="00CC66"/>
          </a:solidFill>
          <a:ln w="9525">
            <a:solidFill>
              <a:srgbClr val="BE4B48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lIns="82040" tIns="41020" rIns="82040" bIns="41020" anchor="ctr"/>
          <a:lstStyle/>
          <a:p>
            <a:pPr algn="ctr">
              <a:defRPr/>
            </a:pPr>
            <a:endParaRPr lang="es-MX">
              <a:solidFill>
                <a:schemeClr val="dk1"/>
              </a:solidFill>
              <a:latin typeface="+mn-lt"/>
              <a:ea typeface="+mn-ea"/>
            </a:endParaRPr>
          </a:p>
        </p:txBody>
      </p:sp>
      <p:graphicFrame>
        <p:nvGraphicFramePr>
          <p:cNvPr id="19" name="Diagram 27"/>
          <p:cNvGraphicFramePr/>
          <p:nvPr>
            <p:extLst>
              <p:ext uri="{D42A27DB-BD31-4B8C-83A1-F6EECF244321}">
                <p14:modId xmlns="" xmlns:p14="http://schemas.microsoft.com/office/powerpoint/2010/main" val="2242849031"/>
              </p:ext>
            </p:extLst>
          </p:nvPr>
        </p:nvGraphicFramePr>
        <p:xfrm>
          <a:off x="6470094" y="1629566"/>
          <a:ext cx="2487156" cy="11626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  <p:graphicFrame>
        <p:nvGraphicFramePr>
          <p:cNvPr id="20" name="Diagram 27"/>
          <p:cNvGraphicFramePr/>
          <p:nvPr>
            <p:extLst>
              <p:ext uri="{D42A27DB-BD31-4B8C-83A1-F6EECF244321}">
                <p14:modId xmlns="" xmlns:p14="http://schemas.microsoft.com/office/powerpoint/2010/main" val="4017209849"/>
              </p:ext>
            </p:extLst>
          </p:nvPr>
        </p:nvGraphicFramePr>
        <p:xfrm>
          <a:off x="6436074" y="5836739"/>
          <a:ext cx="2487156" cy="3263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8" r:lo="rId29" r:qs="rId30" r:cs="rId31"/>
          </a:graphicData>
        </a:graphic>
      </p:graphicFrame>
      <p:sp>
        <p:nvSpPr>
          <p:cNvPr id="22" name="Down Arrow 30"/>
          <p:cNvSpPr>
            <a:spLocks noChangeArrowheads="1"/>
          </p:cNvSpPr>
          <p:nvPr/>
        </p:nvSpPr>
        <p:spPr bwMode="auto">
          <a:xfrm rot="6960000">
            <a:off x="5764357" y="5402949"/>
            <a:ext cx="254882" cy="851343"/>
          </a:xfrm>
          <a:prstGeom prst="downArrow">
            <a:avLst>
              <a:gd name="adj1" fmla="val 50000"/>
              <a:gd name="adj2" fmla="val 49857"/>
            </a:avLst>
          </a:prstGeom>
          <a:solidFill>
            <a:srgbClr val="0070C0"/>
          </a:solidFill>
          <a:ln w="9525">
            <a:solidFill>
              <a:srgbClr val="BE4B48"/>
            </a:solidFill>
            <a:miter lim="800000"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  <p:txBody>
          <a:bodyPr lIns="82040" tIns="41020" rIns="82040" bIns="41020" anchor="ctr"/>
          <a:lstStyle/>
          <a:p>
            <a:pPr algn="ctr">
              <a:defRPr/>
            </a:pPr>
            <a:endParaRPr lang="es-MX">
              <a:solidFill>
                <a:schemeClr val="dk1"/>
              </a:solidFill>
              <a:latin typeface="+mn-lt"/>
              <a:ea typeface="+mn-ea"/>
            </a:endParaRPr>
          </a:p>
        </p:txBody>
      </p:sp>
      <p:sp>
        <p:nvSpPr>
          <p:cNvPr id="2" name="Cerrar llave 1"/>
          <p:cNvSpPr/>
          <p:nvPr/>
        </p:nvSpPr>
        <p:spPr>
          <a:xfrm>
            <a:off x="5318291" y="1927838"/>
            <a:ext cx="187788" cy="1576291"/>
          </a:xfrm>
          <a:prstGeom prst="rightBrace">
            <a:avLst/>
          </a:prstGeom>
          <a:ln>
            <a:solidFill>
              <a:srgbClr val="00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16" name="Agrupar 15"/>
          <p:cNvGrpSpPr/>
          <p:nvPr/>
        </p:nvGrpSpPr>
        <p:grpSpPr>
          <a:xfrm>
            <a:off x="312020" y="1984538"/>
            <a:ext cx="617858" cy="452204"/>
            <a:chOff x="690647" y="208962"/>
            <a:chExt cx="4324349" cy="452204"/>
          </a:xfrm>
        </p:grpSpPr>
        <p:sp>
          <p:nvSpPr>
            <p:cNvPr id="17" name="Rectángulo redondeado 16"/>
            <p:cNvSpPr/>
            <p:nvPr/>
          </p:nvSpPr>
          <p:spPr>
            <a:xfrm>
              <a:off x="690647" y="208962"/>
              <a:ext cx="4324349" cy="452204"/>
            </a:xfrm>
            <a:prstGeom prst="roundRect">
              <a:avLst/>
            </a:prstGeom>
          </p:spPr>
          <p:style>
            <a:lnRef idx="1">
              <a:schemeClr val="accent3"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Rectángulo 20"/>
            <p:cNvSpPr/>
            <p:nvPr/>
          </p:nvSpPr>
          <p:spPr>
            <a:xfrm>
              <a:off x="712722" y="231037"/>
              <a:ext cx="4280199" cy="4080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MX" b="1" dirty="0">
                  <a:latin typeface="+mj-lt"/>
                  <a:cs typeface="Arial" pitchFamily="34" charset="0"/>
                </a:rPr>
                <a:t>2</a:t>
              </a:r>
              <a:endParaRPr lang="es-MX" b="1" kern="1200" dirty="0">
                <a:latin typeface="+mj-lt"/>
                <a:cs typeface="Arial" pitchFamily="34" charset="0"/>
              </a:endParaRPr>
            </a:p>
          </p:txBody>
        </p:sp>
      </p:grpSp>
      <p:sp>
        <p:nvSpPr>
          <p:cNvPr id="24" name="Rectángulo redondeado 23"/>
          <p:cNvSpPr/>
          <p:nvPr/>
        </p:nvSpPr>
        <p:spPr>
          <a:xfrm>
            <a:off x="325587" y="2486492"/>
            <a:ext cx="617858" cy="452204"/>
          </a:xfrm>
          <a:prstGeom prst="roundRect">
            <a:avLst/>
          </a:prstGeom>
        </p:spPr>
        <p:style>
          <a:lnRef idx="1">
            <a:schemeClr val="accent3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r>
              <a:rPr lang="es-ES" b="1" dirty="0" smtClean="0">
                <a:latin typeface="+mj-lt"/>
              </a:rPr>
              <a:t>  2</a:t>
            </a:r>
            <a:endParaRPr lang="es-ES" b="1" dirty="0">
              <a:latin typeface="+mj-lt"/>
            </a:endParaRPr>
          </a:p>
        </p:txBody>
      </p:sp>
      <p:sp>
        <p:nvSpPr>
          <p:cNvPr id="32" name="Rectángulo redondeado 31"/>
          <p:cNvSpPr/>
          <p:nvPr/>
        </p:nvSpPr>
        <p:spPr>
          <a:xfrm>
            <a:off x="313600" y="2980484"/>
            <a:ext cx="617858" cy="452204"/>
          </a:xfrm>
          <a:prstGeom prst="roundRect">
            <a:avLst/>
          </a:prstGeom>
        </p:spPr>
        <p:style>
          <a:lnRef idx="1">
            <a:schemeClr val="accent3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r>
              <a:rPr lang="es-ES" b="1" dirty="0" smtClean="0">
                <a:latin typeface="+mj-lt"/>
              </a:rPr>
              <a:t>  1</a:t>
            </a:r>
            <a:endParaRPr lang="es-ES" b="1" dirty="0">
              <a:latin typeface="+mj-lt"/>
            </a:endParaRPr>
          </a:p>
        </p:txBody>
      </p:sp>
      <p:sp>
        <p:nvSpPr>
          <p:cNvPr id="33" name="Rectángulo redondeado 32"/>
          <p:cNvSpPr/>
          <p:nvPr/>
        </p:nvSpPr>
        <p:spPr>
          <a:xfrm>
            <a:off x="297247" y="3504928"/>
            <a:ext cx="617858" cy="452204"/>
          </a:xfrm>
          <a:prstGeom prst="roundRect">
            <a:avLst/>
          </a:prstGeom>
        </p:spPr>
        <p:style>
          <a:lnRef idx="1">
            <a:schemeClr val="accent3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r>
              <a:rPr lang="es-ES" b="1" dirty="0" smtClean="0">
                <a:latin typeface="+mj-lt"/>
              </a:rPr>
              <a:t>   2</a:t>
            </a:r>
            <a:endParaRPr lang="es-ES" b="1" dirty="0">
              <a:latin typeface="+mj-lt"/>
            </a:endParaRPr>
          </a:p>
        </p:txBody>
      </p:sp>
      <p:sp>
        <p:nvSpPr>
          <p:cNvPr id="34" name="Rectángulo redondeado 33"/>
          <p:cNvSpPr/>
          <p:nvPr/>
        </p:nvSpPr>
        <p:spPr>
          <a:xfrm>
            <a:off x="291571" y="4077496"/>
            <a:ext cx="617858" cy="452204"/>
          </a:xfrm>
          <a:prstGeom prst="roundRect">
            <a:avLst/>
          </a:prstGeom>
        </p:spPr>
        <p:style>
          <a:lnRef idx="1">
            <a:schemeClr val="accent3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r>
              <a:rPr lang="es-ES" b="1" dirty="0" smtClean="0">
                <a:latin typeface="+mj-lt"/>
              </a:rPr>
              <a:t>   1</a:t>
            </a:r>
            <a:endParaRPr lang="es-ES" b="1" dirty="0">
              <a:latin typeface="+mj-lt"/>
            </a:endParaRPr>
          </a:p>
        </p:txBody>
      </p:sp>
      <p:sp>
        <p:nvSpPr>
          <p:cNvPr id="35" name="Rectángulo redondeado 34"/>
          <p:cNvSpPr/>
          <p:nvPr/>
        </p:nvSpPr>
        <p:spPr>
          <a:xfrm>
            <a:off x="280231" y="4598408"/>
            <a:ext cx="617858" cy="452204"/>
          </a:xfrm>
          <a:prstGeom prst="roundRect">
            <a:avLst/>
          </a:prstGeom>
        </p:spPr>
        <p:style>
          <a:lnRef idx="1">
            <a:schemeClr val="accent3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r>
              <a:rPr lang="es-ES" b="1" dirty="0" smtClean="0"/>
              <a:t>   2</a:t>
            </a:r>
            <a:endParaRPr lang="es-ES" b="1" dirty="0"/>
          </a:p>
        </p:txBody>
      </p:sp>
      <p:sp>
        <p:nvSpPr>
          <p:cNvPr id="36" name="Rectángulo redondeado 35"/>
          <p:cNvSpPr/>
          <p:nvPr/>
        </p:nvSpPr>
        <p:spPr>
          <a:xfrm>
            <a:off x="274567" y="5162103"/>
            <a:ext cx="617858" cy="452204"/>
          </a:xfrm>
          <a:prstGeom prst="roundRect">
            <a:avLst/>
          </a:prstGeom>
        </p:spPr>
        <p:style>
          <a:lnRef idx="1">
            <a:schemeClr val="accent3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r>
              <a:rPr lang="es-ES" b="1" dirty="0" smtClean="0"/>
              <a:t>   1</a:t>
            </a:r>
            <a:endParaRPr lang="es-ES" b="1" dirty="0"/>
          </a:p>
        </p:txBody>
      </p:sp>
      <p:sp>
        <p:nvSpPr>
          <p:cNvPr id="37" name="Rectángulo redondeado 36"/>
          <p:cNvSpPr/>
          <p:nvPr/>
        </p:nvSpPr>
        <p:spPr>
          <a:xfrm>
            <a:off x="150105" y="1452782"/>
            <a:ext cx="1029215" cy="452204"/>
          </a:xfrm>
          <a:prstGeom prst="roundRect">
            <a:avLst/>
          </a:prstGeom>
          <a:solidFill>
            <a:schemeClr val="accent6">
              <a:alpha val="90000"/>
            </a:schemeClr>
          </a:solidFill>
        </p:spPr>
        <p:style>
          <a:lnRef idx="1">
            <a:schemeClr val="accent3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r>
              <a:rPr lang="es-ES" sz="2100" b="1" dirty="0" smtClean="0"/>
              <a:t>MESES</a:t>
            </a:r>
            <a:endParaRPr lang="es-ES" sz="2100" b="1" dirty="0"/>
          </a:p>
        </p:txBody>
      </p:sp>
      <p:sp>
        <p:nvSpPr>
          <p:cNvPr id="38" name="Rectángulo redondeado 37"/>
          <p:cNvSpPr/>
          <p:nvPr/>
        </p:nvSpPr>
        <p:spPr>
          <a:xfrm>
            <a:off x="1671393" y="1447806"/>
            <a:ext cx="2252121" cy="452204"/>
          </a:xfrm>
          <a:prstGeom prst="roundRect">
            <a:avLst/>
          </a:prstGeom>
          <a:solidFill>
            <a:srgbClr val="F79646">
              <a:alpha val="90000"/>
            </a:srgbClr>
          </a:solidFill>
        </p:spPr>
        <p:style>
          <a:lnRef idx="1">
            <a:schemeClr val="accent3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r>
              <a:rPr lang="es-ES" dirty="0" smtClean="0"/>
              <a:t>        </a:t>
            </a:r>
            <a:r>
              <a:rPr lang="es-ES" sz="2200" b="1" dirty="0" smtClean="0"/>
              <a:t>ACTIVIDAD</a:t>
            </a:r>
            <a:endParaRPr lang="es-ES" sz="2200" b="1" dirty="0"/>
          </a:p>
        </p:txBody>
      </p:sp>
      <p:sp>
        <p:nvSpPr>
          <p:cNvPr id="39" name="Cerrar llave 38"/>
          <p:cNvSpPr/>
          <p:nvPr/>
        </p:nvSpPr>
        <p:spPr>
          <a:xfrm>
            <a:off x="5345951" y="3578536"/>
            <a:ext cx="137448" cy="939833"/>
          </a:xfrm>
          <a:prstGeom prst="rightBrace">
            <a:avLst/>
          </a:prstGeom>
          <a:noFill/>
          <a:ln>
            <a:solidFill>
              <a:srgbClr val="80008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/>
          <p:cNvSpPr txBox="1"/>
          <p:nvPr/>
        </p:nvSpPr>
        <p:spPr>
          <a:xfrm>
            <a:off x="2154504" y="981966"/>
            <a:ext cx="466607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200" dirty="0" smtClean="0">
                <a:solidFill>
                  <a:srgbClr val="FF0000"/>
                </a:solidFill>
                <a:latin typeface="Calibri"/>
                <a:cs typeface="Calibri"/>
              </a:rPr>
              <a:t>Actividad durante los 12 meses del año</a:t>
            </a:r>
            <a:endParaRPr lang="es-ES" sz="2200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645218" y="-4"/>
            <a:ext cx="8362260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sz="2200" b="1" cap="all" dirty="0" smtClean="0">
              <a:ln w="0"/>
              <a:solidFill>
                <a:srgbClr val="0000FF"/>
              </a:solidFill>
              <a:effectLst>
                <a:outerShdw blurRad="50800" dist="38100" dir="2700000" sx="28000" sy="28000" algn="tl" rotWithShape="0">
                  <a:srgbClr val="000000">
                    <a:alpha val="43000"/>
                  </a:srgbClr>
                </a:outerShdw>
                <a:reflection blurRad="12700" stA="76000" endPos="24000" dist="5000" dir="5400000" sy="-100000" rotWithShape="0"/>
              </a:effectLst>
              <a:latin typeface="Arial Rounded MT Bold"/>
              <a:cs typeface="Arial Rounded MT Bold"/>
            </a:endParaRPr>
          </a:p>
          <a:p>
            <a:r>
              <a:rPr lang="es-ES" sz="3300" b="1" cap="all" dirty="0" err="1" smtClean="0">
                <a:ln w="0"/>
                <a:solidFill>
                  <a:srgbClr val="0000FF"/>
                </a:solidFill>
                <a:effectLst>
                  <a:outerShdw blurRad="50800" dist="38100" dir="2700000" sx="28000" sy="28000" algn="tl" rotWithShape="0">
                    <a:srgbClr val="000000">
                      <a:alpha val="43000"/>
                    </a:srgbClr>
                  </a:outerShdw>
                  <a:reflection blurRad="12700" stA="76000" endPos="24000" dist="5000" dir="5400000" sy="-100000" rotWithShape="0"/>
                </a:effectLst>
                <a:latin typeface="Arial Rounded MT Bold"/>
                <a:cs typeface="Arial Rounded MT Bold"/>
              </a:rPr>
              <a:t>C</a:t>
            </a:r>
            <a:r>
              <a:rPr lang="es-ES" sz="2200" b="1" cap="all" dirty="0" err="1" smtClean="0">
                <a:ln w="0"/>
                <a:solidFill>
                  <a:srgbClr val="0000FF"/>
                </a:solidFill>
                <a:effectLst>
                  <a:outerShdw blurRad="50800" dist="38100" dir="2700000" sx="28000" sy="28000" algn="tl" rotWithShape="0">
                    <a:srgbClr val="000000">
                      <a:alpha val="43000"/>
                    </a:srgbClr>
                  </a:outerShdw>
                  <a:reflection blurRad="12700" stA="76000" endPos="24000" dist="5000" dir="5400000" sy="-100000" rotWithShape="0"/>
                </a:effectLst>
                <a:latin typeface="Arial Rounded MT Bold"/>
                <a:cs typeface="Arial Rounded MT Bold"/>
              </a:rPr>
              <a:t>OINcIDENCIAS</a:t>
            </a:r>
            <a:r>
              <a:rPr lang="es-ES" sz="2200" b="1" cap="all" dirty="0" smtClean="0">
                <a:ln w="0"/>
                <a:solidFill>
                  <a:srgbClr val="0000FF"/>
                </a:solidFill>
                <a:effectLst>
                  <a:outerShdw blurRad="50800" dist="38100" dir="2700000" sx="28000" sy="28000" algn="tl" rotWithShape="0">
                    <a:srgbClr val="000000">
                      <a:alpha val="43000"/>
                    </a:srgbClr>
                  </a:outerShdw>
                  <a:reflection blurRad="12700" stA="76000" endPos="24000" dist="5000" dir="5400000" sy="-100000" rotWithShape="0"/>
                </a:effectLst>
                <a:latin typeface="Arial Rounded MT Bold"/>
                <a:cs typeface="Arial Rounded MT Bold"/>
              </a:rPr>
              <a:t> en la </a:t>
            </a:r>
            <a:r>
              <a:rPr lang="es-ES" sz="3200" b="1" cap="all" dirty="0">
                <a:ln w="0"/>
                <a:solidFill>
                  <a:srgbClr val="0000FF"/>
                </a:solidFill>
                <a:effectLst>
                  <a:outerShdw blurRad="50800" dist="38100" dir="2700000" sx="28000" sy="28000" algn="tl" rotWithShape="0">
                    <a:srgbClr val="000000">
                      <a:alpha val="43000"/>
                    </a:srgbClr>
                  </a:outerShdw>
                  <a:reflection blurRad="12700" stA="76000" endPos="24000" dist="5000" dir="5400000" sy="-100000" rotWithShape="0"/>
                </a:effectLst>
                <a:latin typeface="Arial Rounded MT Bold"/>
                <a:cs typeface="Arial Rounded MT Bold"/>
              </a:rPr>
              <a:t>E</a:t>
            </a:r>
            <a:r>
              <a:rPr lang="es-ES" sz="2200" b="1" cap="all" dirty="0">
                <a:ln w="0"/>
                <a:solidFill>
                  <a:srgbClr val="0000FF"/>
                </a:solidFill>
                <a:effectLst>
                  <a:outerShdw blurRad="50800" dist="38100" dir="2700000" sx="28000" sy="28000" algn="tl" rotWithShape="0">
                    <a:srgbClr val="000000">
                      <a:alpha val="43000"/>
                    </a:srgbClr>
                  </a:outerShdw>
                  <a:reflection blurRad="12700" stA="76000" endPos="24000" dist="5000" dir="5400000" sy="-100000" rotWithShape="0"/>
                </a:effectLst>
                <a:latin typeface="Arial Rounded MT Bold"/>
                <a:cs typeface="Arial Rounded MT Bold"/>
              </a:rPr>
              <a:t>STRATEGIA </a:t>
            </a:r>
            <a:r>
              <a:rPr lang="es-ES" sz="2200" b="1" cap="all" dirty="0" smtClean="0">
                <a:ln w="0"/>
                <a:solidFill>
                  <a:srgbClr val="0000FF"/>
                </a:solidFill>
                <a:effectLst>
                  <a:outerShdw blurRad="50800" dist="38100" dir="2700000" sx="28000" sy="28000" algn="tl" rotWithShape="0">
                    <a:srgbClr val="000000">
                      <a:alpha val="43000"/>
                    </a:srgbClr>
                  </a:outerShdw>
                  <a:reflection blurRad="12700" stA="76000" endPos="24000" dist="5000" dir="5400000" sy="-100000" rotWithShape="0"/>
                </a:effectLst>
                <a:latin typeface="Arial Rounded MT Bold"/>
                <a:cs typeface="Arial Rounded MT Bold"/>
              </a:rPr>
              <a:t>DE </a:t>
            </a:r>
            <a:r>
              <a:rPr lang="es-ES" sz="3200" b="1" cap="all" dirty="0" smtClean="0">
                <a:ln w="0"/>
                <a:solidFill>
                  <a:srgbClr val="0000FF"/>
                </a:solidFill>
                <a:effectLst>
                  <a:outerShdw blurRad="50800" dist="38100" dir="2700000" sx="28000" sy="28000" algn="tl" rotWithShape="0">
                    <a:srgbClr val="000000">
                      <a:alpha val="43000"/>
                    </a:srgbClr>
                  </a:outerShdw>
                  <a:reflection blurRad="12700" stA="76000" endPos="24000" dist="5000" dir="5400000" sy="-100000" rotWithShape="0"/>
                </a:effectLst>
                <a:latin typeface="Arial Rounded MT Bold"/>
                <a:cs typeface="Arial Rounded MT Bold"/>
              </a:rPr>
              <a:t>V</a:t>
            </a:r>
            <a:r>
              <a:rPr lang="es-ES" sz="2200" b="1" cap="all" dirty="0" smtClean="0">
                <a:ln w="0"/>
                <a:solidFill>
                  <a:srgbClr val="0000FF"/>
                </a:solidFill>
                <a:effectLst>
                  <a:outerShdw blurRad="50800" dist="38100" dir="2700000" sx="28000" sy="28000" algn="tl" rotWithShape="0">
                    <a:srgbClr val="000000">
                      <a:alpha val="43000"/>
                    </a:srgbClr>
                  </a:outerShdw>
                  <a:reflection blurRad="12700" stA="76000" endPos="24000" dist="5000" dir="5400000" sy="-100000" rotWithShape="0"/>
                </a:effectLst>
                <a:latin typeface="Arial Rounded MT Bold"/>
                <a:cs typeface="Arial Rounded MT Bold"/>
              </a:rPr>
              <a:t>INCULACIÓN </a:t>
            </a:r>
            <a:endParaRPr lang="es-ES" sz="2200" b="1" cap="all" dirty="0">
              <a:ln w="0"/>
              <a:solidFill>
                <a:srgbClr val="0000FF"/>
              </a:solidFill>
              <a:effectLst>
                <a:outerShdw blurRad="50800" dist="38100" dir="2700000" sx="28000" sy="28000" algn="tl" rotWithShape="0">
                  <a:srgbClr val="000000">
                    <a:alpha val="43000"/>
                  </a:srgbClr>
                </a:outerShdw>
                <a:reflection blurRad="12700" stA="76000" endPos="24000" dist="5000" dir="5400000" sy="-100000" rotWithShape="0"/>
              </a:effectLst>
              <a:latin typeface="Arial Rounded MT Bold"/>
              <a:cs typeface="Arial Rounded MT Bold"/>
            </a:endParaRPr>
          </a:p>
        </p:txBody>
      </p:sp>
      <p:sp>
        <p:nvSpPr>
          <p:cNvPr id="40" name="Rectángulo redondeado 39"/>
          <p:cNvSpPr/>
          <p:nvPr/>
        </p:nvSpPr>
        <p:spPr>
          <a:xfrm>
            <a:off x="983126" y="5643498"/>
            <a:ext cx="4334326" cy="452204"/>
          </a:xfrm>
          <a:prstGeom prst="roundRect">
            <a:avLst/>
          </a:prstGeom>
        </p:spPr>
        <p:style>
          <a:lnRef idx="1">
            <a:schemeClr val="accent3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r>
              <a:rPr lang="es-ES" b="1" dirty="0" smtClean="0"/>
              <a:t>   </a:t>
            </a:r>
            <a:r>
              <a:rPr lang="es-ES" sz="1400" b="1" dirty="0">
                <a:latin typeface="Arial" pitchFamily="34" charset="0"/>
                <a:cs typeface="Arial" pitchFamily="34" charset="0"/>
              </a:rPr>
              <a:t>Seguimiento a propuestas rechazadas</a:t>
            </a:r>
          </a:p>
        </p:txBody>
      </p:sp>
      <p:sp>
        <p:nvSpPr>
          <p:cNvPr id="41" name="Cerrar llave 40"/>
          <p:cNvSpPr/>
          <p:nvPr/>
        </p:nvSpPr>
        <p:spPr>
          <a:xfrm>
            <a:off x="5335223" y="5082452"/>
            <a:ext cx="147552" cy="1010563"/>
          </a:xfrm>
          <a:prstGeom prst="rightBrace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2" name="Rectángulo redondeado 41"/>
          <p:cNvSpPr/>
          <p:nvPr/>
        </p:nvSpPr>
        <p:spPr>
          <a:xfrm>
            <a:off x="275491" y="5664033"/>
            <a:ext cx="617858" cy="452204"/>
          </a:xfrm>
          <a:prstGeom prst="roundRect">
            <a:avLst/>
          </a:prstGeom>
        </p:spPr>
        <p:style>
          <a:lnRef idx="1">
            <a:schemeClr val="accent3"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r>
              <a:rPr lang="es-ES" b="1" dirty="0" smtClean="0"/>
              <a:t>   1</a:t>
            </a:r>
            <a:endParaRPr lang="es-ES" b="1" dirty="0"/>
          </a:p>
        </p:txBody>
      </p:sp>
    </p:spTree>
    <p:extLst>
      <p:ext uri="{BB962C8B-B14F-4D97-AF65-F5344CB8AC3E}">
        <p14:creationId xmlns="" xmlns:p14="http://schemas.microsoft.com/office/powerpoint/2010/main" val="281873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79228" y="0"/>
            <a:ext cx="89647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Análisis</a:t>
            </a:r>
          </a:p>
          <a:p>
            <a:endParaRPr lang="es-ES" dirty="0"/>
          </a:p>
          <a:p>
            <a:r>
              <a:rPr lang="es-ES" dirty="0" smtClean="0"/>
              <a:t>Actividad durante todo el año</a:t>
            </a:r>
          </a:p>
          <a:p>
            <a:endParaRPr lang="es-ES" dirty="0" smtClean="0"/>
          </a:p>
          <a:p>
            <a:r>
              <a:rPr lang="es-ES" dirty="0" smtClean="0"/>
              <a:t>Grupo de Vinculación Capacitado</a:t>
            </a:r>
          </a:p>
          <a:p>
            <a:endParaRPr lang="es-ES" dirty="0" smtClean="0"/>
          </a:p>
          <a:p>
            <a:r>
              <a:rPr lang="es-ES" dirty="0" smtClean="0"/>
              <a:t>Estímulos a los Participantes</a:t>
            </a:r>
          </a:p>
          <a:p>
            <a:endParaRPr lang="es-ES" dirty="0" smtClean="0"/>
          </a:p>
          <a:p>
            <a:r>
              <a:rPr lang="es-ES" dirty="0" smtClean="0"/>
              <a:t>Sistema de Administración de Proyectos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30907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Captura de pantalla 2013-11-12 a la(s) 18.06.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400"/>
            <a:ext cx="9144000" cy="6800175"/>
          </a:xfrm>
          <a:prstGeom prst="rect">
            <a:avLst/>
          </a:prstGeom>
        </p:spPr>
      </p:pic>
      <p:sp>
        <p:nvSpPr>
          <p:cNvPr id="3" name="6 CuadroTexto"/>
          <p:cNvSpPr txBox="1"/>
          <p:nvPr/>
        </p:nvSpPr>
        <p:spPr>
          <a:xfrm>
            <a:off x="3095717" y="48548"/>
            <a:ext cx="4626571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MX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Arial Unicode MS" pitchFamily="34" charset="-128"/>
                <a:cs typeface="American Typewriter"/>
              </a:rPr>
              <a:t>¿Qué es el Programa </a:t>
            </a:r>
            <a:r>
              <a:rPr lang="es-MX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Arial Unicode MS" pitchFamily="34" charset="-128"/>
                <a:cs typeface="American Typewriter"/>
              </a:rPr>
              <a:t>de</a:t>
            </a:r>
          </a:p>
          <a:p>
            <a:pPr algn="ctr">
              <a:defRPr/>
            </a:pPr>
            <a:r>
              <a:rPr lang="es-MX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Arial Unicode MS" pitchFamily="34" charset="-128"/>
                <a:cs typeface="American Typewriter"/>
              </a:rPr>
              <a:t> </a:t>
            </a:r>
            <a:r>
              <a:rPr lang="es-MX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Arial Unicode MS" pitchFamily="34" charset="-128"/>
                <a:cs typeface="American Typewriter"/>
              </a:rPr>
              <a:t>Estímulos a la Innovación?</a:t>
            </a:r>
            <a:endParaRPr lang="es-MX" sz="28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merican Typewriter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6004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Captura de pantalla 2013-11-12 a la(s) 18.07.4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600"/>
            <a:ext cx="9144000" cy="663615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0560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Captura de pantalla 2013-11-17 a la(s) 09.43.0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67" y="921058"/>
            <a:ext cx="8062183" cy="52961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CuadroTexto 3"/>
          <p:cNvSpPr txBox="1"/>
          <p:nvPr/>
        </p:nvSpPr>
        <p:spPr>
          <a:xfrm>
            <a:off x="2351781" y="352951"/>
            <a:ext cx="450944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200" dirty="0" smtClean="0">
                <a:latin typeface="Arial Rounded MT Bold"/>
                <a:cs typeface="Arial Rounded MT Bold"/>
              </a:rPr>
              <a:t>PEI por Subsistema 2009 - 2012</a:t>
            </a:r>
            <a:endParaRPr lang="es-ES" sz="2200" dirty="0"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18304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212216480"/>
              </p:ext>
            </p:extLst>
          </p:nvPr>
        </p:nvGraphicFramePr>
        <p:xfrm>
          <a:off x="523876" y="1089081"/>
          <a:ext cx="7839074" cy="4324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819150" y="5761248"/>
            <a:ext cx="23750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/>
                <a:cs typeface="Arial Rounded MT Bold"/>
              </a:rPr>
              <a:t>Centro Tecnológico</a:t>
            </a:r>
          </a:p>
          <a:p>
            <a:r>
              <a:rPr lang="es-MX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/>
                <a:cs typeface="Arial Rounded MT Bold"/>
              </a:rPr>
              <a:t>Centro Científico</a:t>
            </a:r>
            <a:endParaRPr lang="es-MX" dirty="0">
              <a:solidFill>
                <a:schemeClr val="tx1">
                  <a:lumMod val="95000"/>
                  <a:lumOff val="5000"/>
                </a:schemeClr>
              </a:solidFill>
              <a:latin typeface="Arial Rounded MT Bold"/>
              <a:cs typeface="Arial Rounded MT Bold"/>
            </a:endParaRPr>
          </a:p>
        </p:txBody>
      </p:sp>
      <p:sp>
        <p:nvSpPr>
          <p:cNvPr id="6" name="Rectángulo redondeado 5"/>
          <p:cNvSpPr/>
          <p:nvPr/>
        </p:nvSpPr>
        <p:spPr>
          <a:xfrm>
            <a:off x="603219" y="6122100"/>
            <a:ext cx="238125" cy="208865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Rectángulo redondeado 6"/>
          <p:cNvSpPr/>
          <p:nvPr/>
        </p:nvSpPr>
        <p:spPr>
          <a:xfrm>
            <a:off x="603219" y="5832783"/>
            <a:ext cx="238125" cy="208865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CuadroTexto 7"/>
          <p:cNvSpPr txBox="1"/>
          <p:nvPr/>
        </p:nvSpPr>
        <p:spPr>
          <a:xfrm>
            <a:off x="1014958" y="324654"/>
            <a:ext cx="7470690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/>
                <a:cs typeface="Arial Rounded MT Bold"/>
              </a:rPr>
              <a:t>PROYECTOS del Sistema CPIs en </a:t>
            </a:r>
            <a:r>
              <a:rPr lang="es-MX" sz="2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/>
                <a:cs typeface="Arial Rounded MT Bold"/>
              </a:rPr>
              <a:t>e</a:t>
            </a:r>
            <a:r>
              <a:rPr lang="es-MX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/>
                <a:cs typeface="Arial Rounded MT Bold"/>
              </a:rPr>
              <a:t>l PEI (2009 – 2013)</a:t>
            </a:r>
          </a:p>
          <a:p>
            <a:pPr algn="ctr"/>
            <a:r>
              <a:rPr lang="es-MX" sz="17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Rounded MT Bold"/>
                <a:cs typeface="Arial Rounded MT Bold"/>
              </a:rPr>
              <a:t>(CONACyT)</a:t>
            </a:r>
            <a:endParaRPr lang="es-MX" sz="1700" b="1" dirty="0">
              <a:solidFill>
                <a:schemeClr val="tx1">
                  <a:lumMod val="95000"/>
                  <a:lumOff val="5000"/>
                </a:schemeClr>
              </a:solidFill>
              <a:latin typeface="Arial Rounded MT Bold"/>
              <a:cs typeface="Arial Rounded MT Bold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7263681" y="6440630"/>
            <a:ext cx="17107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smtClean="0">
                <a:latin typeface="Arial Rounded MT Bold"/>
                <a:cs typeface="Arial Rounded MT Bold"/>
              </a:rPr>
              <a:t>Fuente </a:t>
            </a:r>
            <a:r>
              <a:rPr lang="es-ES" sz="1400" dirty="0" err="1" smtClean="0">
                <a:latin typeface="Arial Rounded MT Bold"/>
                <a:cs typeface="Arial Rounded MT Bold"/>
              </a:rPr>
              <a:t>CONACyT</a:t>
            </a:r>
            <a:endParaRPr lang="es-ES" sz="1400" dirty="0">
              <a:latin typeface="Arial Rounded MT Bold"/>
              <a:cs typeface="Arial Rounded MT Bold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4691794" y="1575609"/>
            <a:ext cx="209771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200" dirty="0" smtClean="0">
                <a:solidFill>
                  <a:srgbClr val="FF0000"/>
                </a:solidFill>
                <a:latin typeface="Arial Rounded MT Bold"/>
                <a:cs typeface="Arial Rounded MT Bold"/>
              </a:rPr>
              <a:t>1</a:t>
            </a:r>
            <a:r>
              <a:rPr lang="es-ES" sz="2200" baseline="30000" dirty="0" smtClean="0">
                <a:solidFill>
                  <a:srgbClr val="FF0000"/>
                </a:solidFill>
                <a:latin typeface="Arial Rounded MT Bold"/>
                <a:cs typeface="Arial Rounded MT Bold"/>
              </a:rPr>
              <a:t>ª</a:t>
            </a:r>
            <a:r>
              <a:rPr lang="es-ES" sz="2200" dirty="0" smtClean="0">
                <a:solidFill>
                  <a:srgbClr val="FF0000"/>
                </a:solidFill>
                <a:latin typeface="Arial Rounded MT Bold"/>
                <a:cs typeface="Arial Rounded MT Bold"/>
              </a:rPr>
              <a:t> Vinculación</a:t>
            </a:r>
            <a:endParaRPr lang="es-ES" sz="2200" baseline="30000" dirty="0">
              <a:solidFill>
                <a:srgbClr val="FF0000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9" name="Rectángulo redondeado 8"/>
          <p:cNvSpPr/>
          <p:nvPr/>
        </p:nvSpPr>
        <p:spPr>
          <a:xfrm>
            <a:off x="1575690" y="1089081"/>
            <a:ext cx="1422825" cy="2943999"/>
          </a:xfrm>
          <a:prstGeom prst="roundRect">
            <a:avLst/>
          </a:prstGeom>
          <a:noFill/>
          <a:ln w="25400">
            <a:solidFill>
              <a:srgbClr val="FF0000"/>
            </a:solidFill>
          </a:ln>
          <a:effectLst>
            <a:outerShdw blurRad="82550" dist="23000" dir="5400000" rotWithShape="0">
              <a:schemeClr val="accent6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266183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Gráfico"/>
          <p:cNvGraphicFramePr>
            <a:graphicFrameLocks noGrp="1"/>
          </p:cNvGraphicFramePr>
          <p:nvPr/>
        </p:nvGraphicFramePr>
        <p:xfrm>
          <a:off x="279497" y="468831"/>
          <a:ext cx="8666189" cy="62927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uadroTexto 19"/>
          <p:cNvSpPr txBox="1"/>
          <p:nvPr/>
        </p:nvSpPr>
        <p:spPr>
          <a:xfrm>
            <a:off x="2804375" y="37944"/>
            <a:ext cx="404777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200" dirty="0" smtClean="0">
                <a:solidFill>
                  <a:srgbClr val="0000FF"/>
                </a:solidFill>
                <a:latin typeface="Arial Rounded MT Bold"/>
                <a:cs typeface="Arial Rounded MT Bold"/>
              </a:rPr>
              <a:t>Proyectos promedio por año</a:t>
            </a:r>
            <a:endParaRPr lang="es-ES" sz="2200" dirty="0">
              <a:solidFill>
                <a:srgbClr val="0000FF"/>
              </a:solidFill>
              <a:latin typeface="Arial Rounded MT Bold"/>
              <a:cs typeface="Arial Rounded MT Bol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34 Rectángulo"/>
          <p:cNvSpPr/>
          <p:nvPr/>
        </p:nvSpPr>
        <p:spPr>
          <a:xfrm>
            <a:off x="1805257" y="291447"/>
            <a:ext cx="75963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solidFill>
                  <a:srgbClr val="FF0000"/>
                </a:solidFill>
                <a:effectLst>
                  <a:reflection blurRad="6350" stA="60000" endA="900" endPos="27000" dir="5400000" sy="-100000" algn="bl" rotWithShape="0"/>
                </a:effectLst>
                <a:latin typeface="Arial Rounded MT Bold"/>
                <a:cs typeface="Arial Rounded MT Bold"/>
              </a:rPr>
              <a:t>Programa de </a:t>
            </a:r>
            <a:r>
              <a:rPr lang="es-MX" sz="2400" b="1" dirty="0" smtClean="0">
                <a:solidFill>
                  <a:srgbClr val="FF0000"/>
                </a:solidFill>
                <a:effectLst>
                  <a:reflection blurRad="6350" stA="60000" endA="900" endPos="27000" dir="5400000" sy="-100000" algn="bl" rotWithShape="0"/>
                </a:effectLst>
                <a:latin typeface="Arial Rounded MT Bold"/>
                <a:cs typeface="Arial Rounded MT Bold"/>
              </a:rPr>
              <a:t>Estímulos </a:t>
            </a:r>
            <a:r>
              <a:rPr lang="es-MX" sz="2400" b="1" dirty="0">
                <a:solidFill>
                  <a:srgbClr val="FF0000"/>
                </a:solidFill>
                <a:effectLst>
                  <a:reflection blurRad="6350" stA="60000" endA="900" endPos="27000" dir="5400000" sy="-100000" algn="bl" rotWithShape="0"/>
                </a:effectLst>
                <a:latin typeface="Arial Rounded MT Bold"/>
                <a:cs typeface="Arial Rounded MT Bold"/>
              </a:rPr>
              <a:t>a la Innovación</a:t>
            </a:r>
          </a:p>
        </p:txBody>
      </p:sp>
      <p:sp>
        <p:nvSpPr>
          <p:cNvPr id="43" name="42 Rectángulo"/>
          <p:cNvSpPr/>
          <p:nvPr/>
        </p:nvSpPr>
        <p:spPr>
          <a:xfrm>
            <a:off x="1618924" y="730553"/>
            <a:ext cx="62696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400" b="1" dirty="0" smtClean="0">
                <a:solidFill>
                  <a:srgbClr val="FF0000"/>
                </a:solidFill>
                <a:effectLst>
                  <a:reflection blurRad="6350" stA="60000" endA="900" endPos="17000" dir="5400000" sy="-100000" algn="bl" rotWithShape="0"/>
                </a:effectLst>
                <a:latin typeface="Arial Rounded MT Bold"/>
                <a:cs typeface="Arial Rounded MT Bold"/>
              </a:rPr>
              <a:t>Convocatorias </a:t>
            </a:r>
            <a:r>
              <a:rPr lang="es-MX" sz="2400" b="1" dirty="0">
                <a:solidFill>
                  <a:srgbClr val="FF0000"/>
                </a:solidFill>
                <a:effectLst>
                  <a:reflection blurRad="6350" stA="60000" endA="900" endPos="17000" dir="5400000" sy="-100000" algn="bl" rotWithShape="0"/>
                </a:effectLst>
                <a:latin typeface="Arial Rounded MT Bold"/>
                <a:cs typeface="Arial Rounded MT Bold"/>
              </a:rPr>
              <a:t>2</a:t>
            </a:r>
            <a:r>
              <a:rPr lang="es-MX" sz="2400" b="1" dirty="0" smtClean="0">
                <a:solidFill>
                  <a:srgbClr val="FF0000"/>
                </a:solidFill>
                <a:effectLst>
                  <a:reflection blurRad="6350" stA="60000" endA="900" endPos="17000" dir="5400000" sy="-100000" algn="bl" rotWithShape="0"/>
                </a:effectLst>
                <a:latin typeface="Arial Rounded MT Bold"/>
                <a:cs typeface="Arial Rounded MT Bold"/>
              </a:rPr>
              <a:t>009-2013</a:t>
            </a:r>
            <a:endParaRPr lang="es-MX" sz="2400" dirty="0">
              <a:solidFill>
                <a:srgbClr val="FF0000"/>
              </a:solidFill>
              <a:effectLst>
                <a:reflection blurRad="6350" stA="60000" endA="900" endPos="17000" dir="5400000" sy="-100000" algn="bl" rotWithShape="0"/>
              </a:effectLst>
              <a:latin typeface="Arial Rounded MT Bold"/>
              <a:cs typeface="Arial Rounded MT Bold"/>
            </a:endParaRPr>
          </a:p>
        </p:txBody>
      </p:sp>
      <p:sp>
        <p:nvSpPr>
          <p:cNvPr id="101" name="58 Elipse"/>
          <p:cNvSpPr/>
          <p:nvPr/>
        </p:nvSpPr>
        <p:spPr>
          <a:xfrm>
            <a:off x="526854" y="4194900"/>
            <a:ext cx="169413" cy="154765"/>
          </a:xfrm>
          <a:prstGeom prst="ellipse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37" name="Agrupar 36"/>
          <p:cNvGrpSpPr/>
          <p:nvPr/>
        </p:nvGrpSpPr>
        <p:grpSpPr>
          <a:xfrm>
            <a:off x="919928" y="1761263"/>
            <a:ext cx="8224072" cy="4717687"/>
            <a:chOff x="235718" y="1484783"/>
            <a:chExt cx="8800778" cy="4797709"/>
          </a:xfrm>
        </p:grpSpPr>
        <p:grpSp>
          <p:nvGrpSpPr>
            <p:cNvPr id="67" name="66 Grupo"/>
            <p:cNvGrpSpPr/>
            <p:nvPr/>
          </p:nvGrpSpPr>
          <p:grpSpPr>
            <a:xfrm>
              <a:off x="2045548" y="1484783"/>
              <a:ext cx="6990948" cy="4797709"/>
              <a:chOff x="2483768" y="1556792"/>
              <a:chExt cx="6336704" cy="4464496"/>
            </a:xfrm>
          </p:grpSpPr>
          <p:grpSp>
            <p:nvGrpSpPr>
              <p:cNvPr id="41" name="40 Grupo"/>
              <p:cNvGrpSpPr/>
              <p:nvPr/>
            </p:nvGrpSpPr>
            <p:grpSpPr>
              <a:xfrm>
                <a:off x="2483768" y="1556792"/>
                <a:ext cx="6336704" cy="4464496"/>
                <a:chOff x="916632" y="1124744"/>
                <a:chExt cx="7543800" cy="5291754"/>
              </a:xfrm>
              <a:effectLst>
                <a:outerShdw blurRad="127000" dist="38100" dir="5400000" sx="102000" sy="102000" algn="t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" name="Freeform 29"/>
                <p:cNvSpPr>
                  <a:spLocks/>
                </p:cNvSpPr>
                <p:nvPr/>
              </p:nvSpPr>
              <p:spPr bwMode="auto">
                <a:xfrm>
                  <a:off x="4990910" y="2685200"/>
                  <a:ext cx="750094" cy="1590798"/>
                </a:xfrm>
                <a:custGeom>
                  <a:avLst/>
                  <a:gdLst/>
                  <a:ahLst/>
                  <a:cxnLst>
                    <a:cxn ang="0">
                      <a:pos x="423" y="323"/>
                    </a:cxn>
                    <a:cxn ang="0">
                      <a:pos x="381" y="423"/>
                    </a:cxn>
                    <a:cxn ang="0">
                      <a:pos x="361" y="459"/>
                    </a:cxn>
                    <a:cxn ang="0">
                      <a:pos x="350" y="508"/>
                    </a:cxn>
                    <a:cxn ang="0">
                      <a:pos x="351" y="536"/>
                    </a:cxn>
                    <a:cxn ang="0">
                      <a:pos x="347" y="612"/>
                    </a:cxn>
                    <a:cxn ang="0">
                      <a:pos x="359" y="735"/>
                    </a:cxn>
                    <a:cxn ang="0">
                      <a:pos x="362" y="751"/>
                    </a:cxn>
                    <a:cxn ang="0">
                      <a:pos x="365" y="766"/>
                    </a:cxn>
                    <a:cxn ang="0">
                      <a:pos x="360" y="791"/>
                    </a:cxn>
                    <a:cxn ang="0">
                      <a:pos x="358" y="811"/>
                    </a:cxn>
                    <a:cxn ang="0">
                      <a:pos x="347" y="819"/>
                    </a:cxn>
                    <a:cxn ang="0">
                      <a:pos x="341" y="843"/>
                    </a:cxn>
                    <a:cxn ang="0">
                      <a:pos x="354" y="850"/>
                    </a:cxn>
                    <a:cxn ang="0">
                      <a:pos x="359" y="884"/>
                    </a:cxn>
                    <a:cxn ang="0">
                      <a:pos x="348" y="889"/>
                    </a:cxn>
                    <a:cxn ang="0">
                      <a:pos x="322" y="862"/>
                    </a:cxn>
                    <a:cxn ang="0">
                      <a:pos x="309" y="857"/>
                    </a:cxn>
                    <a:cxn ang="0">
                      <a:pos x="290" y="865"/>
                    </a:cxn>
                    <a:cxn ang="0">
                      <a:pos x="274" y="866"/>
                    </a:cxn>
                    <a:cxn ang="0">
                      <a:pos x="262" y="865"/>
                    </a:cxn>
                    <a:cxn ang="0">
                      <a:pos x="166" y="865"/>
                    </a:cxn>
                    <a:cxn ang="0">
                      <a:pos x="130" y="862"/>
                    </a:cxn>
                    <a:cxn ang="0">
                      <a:pos x="99" y="816"/>
                    </a:cxn>
                    <a:cxn ang="0">
                      <a:pos x="92" y="831"/>
                    </a:cxn>
                    <a:cxn ang="0">
                      <a:pos x="15" y="795"/>
                    </a:cxn>
                    <a:cxn ang="0">
                      <a:pos x="31" y="758"/>
                    </a:cxn>
                    <a:cxn ang="0">
                      <a:pos x="5" y="741"/>
                    </a:cxn>
                    <a:cxn ang="0">
                      <a:pos x="7" y="722"/>
                    </a:cxn>
                    <a:cxn ang="0">
                      <a:pos x="10" y="701"/>
                    </a:cxn>
                    <a:cxn ang="0">
                      <a:pos x="29" y="664"/>
                    </a:cxn>
                    <a:cxn ang="0">
                      <a:pos x="44" y="642"/>
                    </a:cxn>
                    <a:cxn ang="0">
                      <a:pos x="68" y="644"/>
                    </a:cxn>
                    <a:cxn ang="0">
                      <a:pos x="96" y="615"/>
                    </a:cxn>
                    <a:cxn ang="0">
                      <a:pos x="91" y="605"/>
                    </a:cxn>
                    <a:cxn ang="0">
                      <a:pos x="73" y="581"/>
                    </a:cxn>
                    <a:cxn ang="0">
                      <a:pos x="77" y="533"/>
                    </a:cxn>
                    <a:cxn ang="0">
                      <a:pos x="62" y="507"/>
                    </a:cxn>
                    <a:cxn ang="0">
                      <a:pos x="85" y="501"/>
                    </a:cxn>
                    <a:cxn ang="0">
                      <a:pos x="102" y="487"/>
                    </a:cxn>
                    <a:cxn ang="0">
                      <a:pos x="135" y="473"/>
                    </a:cxn>
                    <a:cxn ang="0">
                      <a:pos x="137" y="454"/>
                    </a:cxn>
                    <a:cxn ang="0">
                      <a:pos x="145" y="430"/>
                    </a:cxn>
                    <a:cxn ang="0">
                      <a:pos x="169" y="426"/>
                    </a:cxn>
                    <a:cxn ang="0">
                      <a:pos x="243" y="358"/>
                    </a:cxn>
                    <a:cxn ang="0">
                      <a:pos x="218" y="284"/>
                    </a:cxn>
                    <a:cxn ang="0">
                      <a:pos x="190" y="269"/>
                    </a:cxn>
                    <a:cxn ang="0">
                      <a:pos x="172" y="277"/>
                    </a:cxn>
                    <a:cxn ang="0">
                      <a:pos x="134" y="244"/>
                    </a:cxn>
                    <a:cxn ang="0">
                      <a:pos x="113" y="224"/>
                    </a:cxn>
                    <a:cxn ang="0">
                      <a:pos x="97" y="188"/>
                    </a:cxn>
                    <a:cxn ang="0">
                      <a:pos x="66" y="166"/>
                    </a:cxn>
                    <a:cxn ang="0">
                      <a:pos x="71" y="134"/>
                    </a:cxn>
                    <a:cxn ang="0">
                      <a:pos x="63" y="110"/>
                    </a:cxn>
                    <a:cxn ang="0">
                      <a:pos x="61" y="92"/>
                    </a:cxn>
                    <a:cxn ang="0">
                      <a:pos x="31" y="24"/>
                    </a:cxn>
                    <a:cxn ang="0">
                      <a:pos x="90" y="37"/>
                    </a:cxn>
                    <a:cxn ang="0">
                      <a:pos x="138" y="186"/>
                    </a:cxn>
                    <a:cxn ang="0">
                      <a:pos x="208" y="238"/>
                    </a:cxn>
                    <a:cxn ang="0">
                      <a:pos x="270" y="266"/>
                    </a:cxn>
                    <a:cxn ang="0">
                      <a:pos x="398" y="296"/>
                    </a:cxn>
                  </a:cxnLst>
                  <a:rect l="0" t="0" r="r" b="b"/>
                  <a:pathLst>
                    <a:path w="429" h="895">
                      <a:moveTo>
                        <a:pt x="428" y="275"/>
                      </a:moveTo>
                      <a:lnTo>
                        <a:pt x="424" y="307"/>
                      </a:lnTo>
                      <a:lnTo>
                        <a:pt x="423" y="314"/>
                      </a:lnTo>
                      <a:lnTo>
                        <a:pt x="423" y="323"/>
                      </a:lnTo>
                      <a:lnTo>
                        <a:pt x="416" y="356"/>
                      </a:lnTo>
                      <a:lnTo>
                        <a:pt x="410" y="365"/>
                      </a:lnTo>
                      <a:lnTo>
                        <a:pt x="397" y="389"/>
                      </a:lnTo>
                      <a:lnTo>
                        <a:pt x="381" y="423"/>
                      </a:lnTo>
                      <a:lnTo>
                        <a:pt x="372" y="451"/>
                      </a:lnTo>
                      <a:lnTo>
                        <a:pt x="370" y="451"/>
                      </a:lnTo>
                      <a:lnTo>
                        <a:pt x="362" y="456"/>
                      </a:lnTo>
                      <a:lnTo>
                        <a:pt x="361" y="459"/>
                      </a:lnTo>
                      <a:lnTo>
                        <a:pt x="353" y="475"/>
                      </a:lnTo>
                      <a:lnTo>
                        <a:pt x="353" y="479"/>
                      </a:lnTo>
                      <a:lnTo>
                        <a:pt x="353" y="491"/>
                      </a:lnTo>
                      <a:lnTo>
                        <a:pt x="350" y="508"/>
                      </a:lnTo>
                      <a:lnTo>
                        <a:pt x="347" y="508"/>
                      </a:lnTo>
                      <a:lnTo>
                        <a:pt x="337" y="519"/>
                      </a:lnTo>
                      <a:lnTo>
                        <a:pt x="343" y="534"/>
                      </a:lnTo>
                      <a:lnTo>
                        <a:pt x="351" y="536"/>
                      </a:lnTo>
                      <a:lnTo>
                        <a:pt x="353" y="551"/>
                      </a:lnTo>
                      <a:lnTo>
                        <a:pt x="344" y="600"/>
                      </a:lnTo>
                      <a:lnTo>
                        <a:pt x="344" y="606"/>
                      </a:lnTo>
                      <a:lnTo>
                        <a:pt x="347" y="612"/>
                      </a:lnTo>
                      <a:lnTo>
                        <a:pt x="346" y="618"/>
                      </a:lnTo>
                      <a:lnTo>
                        <a:pt x="349" y="662"/>
                      </a:lnTo>
                      <a:lnTo>
                        <a:pt x="347" y="668"/>
                      </a:lnTo>
                      <a:lnTo>
                        <a:pt x="359" y="735"/>
                      </a:lnTo>
                      <a:lnTo>
                        <a:pt x="360" y="740"/>
                      </a:lnTo>
                      <a:lnTo>
                        <a:pt x="361" y="744"/>
                      </a:lnTo>
                      <a:lnTo>
                        <a:pt x="362" y="747"/>
                      </a:lnTo>
                      <a:lnTo>
                        <a:pt x="362" y="751"/>
                      </a:lnTo>
                      <a:lnTo>
                        <a:pt x="363" y="755"/>
                      </a:lnTo>
                      <a:lnTo>
                        <a:pt x="364" y="760"/>
                      </a:lnTo>
                      <a:lnTo>
                        <a:pt x="363" y="763"/>
                      </a:lnTo>
                      <a:lnTo>
                        <a:pt x="365" y="766"/>
                      </a:lnTo>
                      <a:lnTo>
                        <a:pt x="367" y="785"/>
                      </a:lnTo>
                      <a:lnTo>
                        <a:pt x="365" y="785"/>
                      </a:lnTo>
                      <a:lnTo>
                        <a:pt x="362" y="785"/>
                      </a:lnTo>
                      <a:lnTo>
                        <a:pt x="360" y="791"/>
                      </a:lnTo>
                      <a:lnTo>
                        <a:pt x="359" y="800"/>
                      </a:lnTo>
                      <a:lnTo>
                        <a:pt x="361" y="803"/>
                      </a:lnTo>
                      <a:lnTo>
                        <a:pt x="360" y="807"/>
                      </a:lnTo>
                      <a:lnTo>
                        <a:pt x="358" y="811"/>
                      </a:lnTo>
                      <a:lnTo>
                        <a:pt x="353" y="811"/>
                      </a:lnTo>
                      <a:lnTo>
                        <a:pt x="353" y="813"/>
                      </a:lnTo>
                      <a:lnTo>
                        <a:pt x="350" y="813"/>
                      </a:lnTo>
                      <a:lnTo>
                        <a:pt x="347" y="819"/>
                      </a:lnTo>
                      <a:lnTo>
                        <a:pt x="344" y="825"/>
                      </a:lnTo>
                      <a:lnTo>
                        <a:pt x="347" y="826"/>
                      </a:lnTo>
                      <a:lnTo>
                        <a:pt x="344" y="831"/>
                      </a:lnTo>
                      <a:lnTo>
                        <a:pt x="341" y="843"/>
                      </a:lnTo>
                      <a:lnTo>
                        <a:pt x="347" y="853"/>
                      </a:lnTo>
                      <a:lnTo>
                        <a:pt x="350" y="853"/>
                      </a:lnTo>
                      <a:lnTo>
                        <a:pt x="352" y="850"/>
                      </a:lnTo>
                      <a:lnTo>
                        <a:pt x="354" y="850"/>
                      </a:lnTo>
                      <a:lnTo>
                        <a:pt x="354" y="860"/>
                      </a:lnTo>
                      <a:lnTo>
                        <a:pt x="356" y="867"/>
                      </a:lnTo>
                      <a:lnTo>
                        <a:pt x="357" y="877"/>
                      </a:lnTo>
                      <a:lnTo>
                        <a:pt x="359" y="884"/>
                      </a:lnTo>
                      <a:lnTo>
                        <a:pt x="362" y="887"/>
                      </a:lnTo>
                      <a:lnTo>
                        <a:pt x="363" y="893"/>
                      </a:lnTo>
                      <a:lnTo>
                        <a:pt x="356" y="894"/>
                      </a:lnTo>
                      <a:lnTo>
                        <a:pt x="348" y="889"/>
                      </a:lnTo>
                      <a:lnTo>
                        <a:pt x="335" y="878"/>
                      </a:lnTo>
                      <a:lnTo>
                        <a:pt x="330" y="872"/>
                      </a:lnTo>
                      <a:lnTo>
                        <a:pt x="326" y="869"/>
                      </a:lnTo>
                      <a:lnTo>
                        <a:pt x="322" y="862"/>
                      </a:lnTo>
                      <a:lnTo>
                        <a:pt x="319" y="860"/>
                      </a:lnTo>
                      <a:lnTo>
                        <a:pt x="313" y="859"/>
                      </a:lnTo>
                      <a:lnTo>
                        <a:pt x="311" y="857"/>
                      </a:lnTo>
                      <a:lnTo>
                        <a:pt x="309" y="857"/>
                      </a:lnTo>
                      <a:lnTo>
                        <a:pt x="303" y="862"/>
                      </a:lnTo>
                      <a:lnTo>
                        <a:pt x="301" y="867"/>
                      </a:lnTo>
                      <a:lnTo>
                        <a:pt x="294" y="866"/>
                      </a:lnTo>
                      <a:lnTo>
                        <a:pt x="290" y="865"/>
                      </a:lnTo>
                      <a:lnTo>
                        <a:pt x="282" y="865"/>
                      </a:lnTo>
                      <a:lnTo>
                        <a:pt x="278" y="866"/>
                      </a:lnTo>
                      <a:lnTo>
                        <a:pt x="279" y="864"/>
                      </a:lnTo>
                      <a:lnTo>
                        <a:pt x="274" y="866"/>
                      </a:lnTo>
                      <a:lnTo>
                        <a:pt x="275" y="864"/>
                      </a:lnTo>
                      <a:lnTo>
                        <a:pt x="266" y="864"/>
                      </a:lnTo>
                      <a:lnTo>
                        <a:pt x="264" y="866"/>
                      </a:lnTo>
                      <a:lnTo>
                        <a:pt x="262" y="865"/>
                      </a:lnTo>
                      <a:lnTo>
                        <a:pt x="208" y="870"/>
                      </a:lnTo>
                      <a:lnTo>
                        <a:pt x="209" y="866"/>
                      </a:lnTo>
                      <a:lnTo>
                        <a:pt x="187" y="871"/>
                      </a:lnTo>
                      <a:lnTo>
                        <a:pt x="166" y="865"/>
                      </a:lnTo>
                      <a:lnTo>
                        <a:pt x="158" y="868"/>
                      </a:lnTo>
                      <a:lnTo>
                        <a:pt x="148" y="865"/>
                      </a:lnTo>
                      <a:lnTo>
                        <a:pt x="139" y="865"/>
                      </a:lnTo>
                      <a:lnTo>
                        <a:pt x="130" y="862"/>
                      </a:lnTo>
                      <a:lnTo>
                        <a:pt x="125" y="853"/>
                      </a:lnTo>
                      <a:lnTo>
                        <a:pt x="123" y="841"/>
                      </a:lnTo>
                      <a:lnTo>
                        <a:pt x="117" y="827"/>
                      </a:lnTo>
                      <a:lnTo>
                        <a:pt x="99" y="816"/>
                      </a:lnTo>
                      <a:lnTo>
                        <a:pt x="90" y="815"/>
                      </a:lnTo>
                      <a:lnTo>
                        <a:pt x="90" y="818"/>
                      </a:lnTo>
                      <a:lnTo>
                        <a:pt x="93" y="825"/>
                      </a:lnTo>
                      <a:lnTo>
                        <a:pt x="92" y="831"/>
                      </a:lnTo>
                      <a:lnTo>
                        <a:pt x="40" y="810"/>
                      </a:lnTo>
                      <a:lnTo>
                        <a:pt x="19" y="804"/>
                      </a:lnTo>
                      <a:lnTo>
                        <a:pt x="18" y="801"/>
                      </a:lnTo>
                      <a:lnTo>
                        <a:pt x="15" y="795"/>
                      </a:lnTo>
                      <a:lnTo>
                        <a:pt x="19" y="778"/>
                      </a:lnTo>
                      <a:lnTo>
                        <a:pt x="27" y="776"/>
                      </a:lnTo>
                      <a:lnTo>
                        <a:pt x="29" y="774"/>
                      </a:lnTo>
                      <a:lnTo>
                        <a:pt x="31" y="758"/>
                      </a:lnTo>
                      <a:lnTo>
                        <a:pt x="19" y="748"/>
                      </a:lnTo>
                      <a:lnTo>
                        <a:pt x="19" y="742"/>
                      </a:lnTo>
                      <a:lnTo>
                        <a:pt x="16" y="739"/>
                      </a:lnTo>
                      <a:lnTo>
                        <a:pt x="5" y="741"/>
                      </a:lnTo>
                      <a:lnTo>
                        <a:pt x="3" y="739"/>
                      </a:lnTo>
                      <a:lnTo>
                        <a:pt x="1" y="735"/>
                      </a:lnTo>
                      <a:lnTo>
                        <a:pt x="0" y="730"/>
                      </a:lnTo>
                      <a:lnTo>
                        <a:pt x="7" y="722"/>
                      </a:lnTo>
                      <a:lnTo>
                        <a:pt x="5" y="713"/>
                      </a:lnTo>
                      <a:lnTo>
                        <a:pt x="1" y="709"/>
                      </a:lnTo>
                      <a:lnTo>
                        <a:pt x="4" y="704"/>
                      </a:lnTo>
                      <a:lnTo>
                        <a:pt x="10" y="701"/>
                      </a:lnTo>
                      <a:lnTo>
                        <a:pt x="22" y="706"/>
                      </a:lnTo>
                      <a:lnTo>
                        <a:pt x="25" y="705"/>
                      </a:lnTo>
                      <a:lnTo>
                        <a:pt x="28" y="702"/>
                      </a:lnTo>
                      <a:lnTo>
                        <a:pt x="29" y="664"/>
                      </a:lnTo>
                      <a:lnTo>
                        <a:pt x="36" y="646"/>
                      </a:lnTo>
                      <a:lnTo>
                        <a:pt x="38" y="644"/>
                      </a:lnTo>
                      <a:lnTo>
                        <a:pt x="43" y="641"/>
                      </a:lnTo>
                      <a:lnTo>
                        <a:pt x="44" y="642"/>
                      </a:lnTo>
                      <a:lnTo>
                        <a:pt x="50" y="641"/>
                      </a:lnTo>
                      <a:lnTo>
                        <a:pt x="53" y="640"/>
                      </a:lnTo>
                      <a:lnTo>
                        <a:pt x="56" y="640"/>
                      </a:lnTo>
                      <a:lnTo>
                        <a:pt x="68" y="644"/>
                      </a:lnTo>
                      <a:lnTo>
                        <a:pt x="72" y="644"/>
                      </a:lnTo>
                      <a:lnTo>
                        <a:pt x="78" y="635"/>
                      </a:lnTo>
                      <a:lnTo>
                        <a:pt x="94" y="634"/>
                      </a:lnTo>
                      <a:lnTo>
                        <a:pt x="96" y="615"/>
                      </a:lnTo>
                      <a:lnTo>
                        <a:pt x="100" y="613"/>
                      </a:lnTo>
                      <a:lnTo>
                        <a:pt x="98" y="611"/>
                      </a:lnTo>
                      <a:lnTo>
                        <a:pt x="95" y="610"/>
                      </a:lnTo>
                      <a:lnTo>
                        <a:pt x="91" y="605"/>
                      </a:lnTo>
                      <a:lnTo>
                        <a:pt x="81" y="596"/>
                      </a:lnTo>
                      <a:lnTo>
                        <a:pt x="79" y="594"/>
                      </a:lnTo>
                      <a:lnTo>
                        <a:pt x="75" y="593"/>
                      </a:lnTo>
                      <a:lnTo>
                        <a:pt x="73" y="581"/>
                      </a:lnTo>
                      <a:lnTo>
                        <a:pt x="72" y="564"/>
                      </a:lnTo>
                      <a:lnTo>
                        <a:pt x="78" y="550"/>
                      </a:lnTo>
                      <a:lnTo>
                        <a:pt x="82" y="542"/>
                      </a:lnTo>
                      <a:lnTo>
                        <a:pt x="77" y="533"/>
                      </a:lnTo>
                      <a:lnTo>
                        <a:pt x="74" y="519"/>
                      </a:lnTo>
                      <a:lnTo>
                        <a:pt x="62" y="517"/>
                      </a:lnTo>
                      <a:lnTo>
                        <a:pt x="60" y="516"/>
                      </a:lnTo>
                      <a:lnTo>
                        <a:pt x="62" y="507"/>
                      </a:lnTo>
                      <a:lnTo>
                        <a:pt x="74" y="501"/>
                      </a:lnTo>
                      <a:lnTo>
                        <a:pt x="80" y="501"/>
                      </a:lnTo>
                      <a:lnTo>
                        <a:pt x="80" y="503"/>
                      </a:lnTo>
                      <a:lnTo>
                        <a:pt x="85" y="501"/>
                      </a:lnTo>
                      <a:lnTo>
                        <a:pt x="90" y="497"/>
                      </a:lnTo>
                      <a:lnTo>
                        <a:pt x="91" y="491"/>
                      </a:lnTo>
                      <a:lnTo>
                        <a:pt x="94" y="488"/>
                      </a:lnTo>
                      <a:lnTo>
                        <a:pt x="102" y="487"/>
                      </a:lnTo>
                      <a:lnTo>
                        <a:pt x="110" y="479"/>
                      </a:lnTo>
                      <a:lnTo>
                        <a:pt x="116" y="475"/>
                      </a:lnTo>
                      <a:lnTo>
                        <a:pt x="126" y="473"/>
                      </a:lnTo>
                      <a:lnTo>
                        <a:pt x="135" y="473"/>
                      </a:lnTo>
                      <a:lnTo>
                        <a:pt x="137" y="470"/>
                      </a:lnTo>
                      <a:lnTo>
                        <a:pt x="136" y="468"/>
                      </a:lnTo>
                      <a:lnTo>
                        <a:pt x="135" y="459"/>
                      </a:lnTo>
                      <a:lnTo>
                        <a:pt x="137" y="454"/>
                      </a:lnTo>
                      <a:lnTo>
                        <a:pt x="136" y="448"/>
                      </a:lnTo>
                      <a:lnTo>
                        <a:pt x="137" y="441"/>
                      </a:lnTo>
                      <a:lnTo>
                        <a:pt x="144" y="436"/>
                      </a:lnTo>
                      <a:lnTo>
                        <a:pt x="145" y="430"/>
                      </a:lnTo>
                      <a:lnTo>
                        <a:pt x="148" y="429"/>
                      </a:lnTo>
                      <a:lnTo>
                        <a:pt x="155" y="429"/>
                      </a:lnTo>
                      <a:lnTo>
                        <a:pt x="161" y="432"/>
                      </a:lnTo>
                      <a:lnTo>
                        <a:pt x="169" y="426"/>
                      </a:lnTo>
                      <a:lnTo>
                        <a:pt x="172" y="426"/>
                      </a:lnTo>
                      <a:lnTo>
                        <a:pt x="210" y="395"/>
                      </a:lnTo>
                      <a:lnTo>
                        <a:pt x="243" y="369"/>
                      </a:lnTo>
                      <a:lnTo>
                        <a:pt x="243" y="358"/>
                      </a:lnTo>
                      <a:lnTo>
                        <a:pt x="221" y="358"/>
                      </a:lnTo>
                      <a:lnTo>
                        <a:pt x="221" y="344"/>
                      </a:lnTo>
                      <a:lnTo>
                        <a:pt x="219" y="334"/>
                      </a:lnTo>
                      <a:lnTo>
                        <a:pt x="218" y="284"/>
                      </a:lnTo>
                      <a:lnTo>
                        <a:pt x="217" y="273"/>
                      </a:lnTo>
                      <a:lnTo>
                        <a:pt x="208" y="270"/>
                      </a:lnTo>
                      <a:lnTo>
                        <a:pt x="194" y="269"/>
                      </a:lnTo>
                      <a:lnTo>
                        <a:pt x="190" y="269"/>
                      </a:lnTo>
                      <a:lnTo>
                        <a:pt x="182" y="272"/>
                      </a:lnTo>
                      <a:lnTo>
                        <a:pt x="181" y="275"/>
                      </a:lnTo>
                      <a:lnTo>
                        <a:pt x="175" y="279"/>
                      </a:lnTo>
                      <a:lnTo>
                        <a:pt x="172" y="277"/>
                      </a:lnTo>
                      <a:lnTo>
                        <a:pt x="163" y="263"/>
                      </a:lnTo>
                      <a:lnTo>
                        <a:pt x="152" y="262"/>
                      </a:lnTo>
                      <a:lnTo>
                        <a:pt x="139" y="264"/>
                      </a:lnTo>
                      <a:lnTo>
                        <a:pt x="134" y="244"/>
                      </a:lnTo>
                      <a:lnTo>
                        <a:pt x="130" y="242"/>
                      </a:lnTo>
                      <a:lnTo>
                        <a:pt x="120" y="230"/>
                      </a:lnTo>
                      <a:lnTo>
                        <a:pt x="117" y="228"/>
                      </a:lnTo>
                      <a:lnTo>
                        <a:pt x="113" y="224"/>
                      </a:lnTo>
                      <a:lnTo>
                        <a:pt x="105" y="223"/>
                      </a:lnTo>
                      <a:lnTo>
                        <a:pt x="103" y="210"/>
                      </a:lnTo>
                      <a:lnTo>
                        <a:pt x="104" y="193"/>
                      </a:lnTo>
                      <a:lnTo>
                        <a:pt x="97" y="188"/>
                      </a:lnTo>
                      <a:lnTo>
                        <a:pt x="100" y="175"/>
                      </a:lnTo>
                      <a:lnTo>
                        <a:pt x="79" y="168"/>
                      </a:lnTo>
                      <a:lnTo>
                        <a:pt x="70" y="168"/>
                      </a:lnTo>
                      <a:lnTo>
                        <a:pt x="66" y="166"/>
                      </a:lnTo>
                      <a:lnTo>
                        <a:pt x="68" y="148"/>
                      </a:lnTo>
                      <a:lnTo>
                        <a:pt x="74" y="140"/>
                      </a:lnTo>
                      <a:lnTo>
                        <a:pt x="74" y="136"/>
                      </a:lnTo>
                      <a:lnTo>
                        <a:pt x="71" y="134"/>
                      </a:lnTo>
                      <a:lnTo>
                        <a:pt x="68" y="130"/>
                      </a:lnTo>
                      <a:lnTo>
                        <a:pt x="55" y="125"/>
                      </a:lnTo>
                      <a:lnTo>
                        <a:pt x="56" y="117"/>
                      </a:lnTo>
                      <a:lnTo>
                        <a:pt x="63" y="110"/>
                      </a:lnTo>
                      <a:lnTo>
                        <a:pt x="65" y="99"/>
                      </a:lnTo>
                      <a:lnTo>
                        <a:pt x="63" y="97"/>
                      </a:lnTo>
                      <a:lnTo>
                        <a:pt x="64" y="95"/>
                      </a:lnTo>
                      <a:lnTo>
                        <a:pt x="61" y="92"/>
                      </a:lnTo>
                      <a:lnTo>
                        <a:pt x="53" y="72"/>
                      </a:lnTo>
                      <a:lnTo>
                        <a:pt x="50" y="45"/>
                      </a:lnTo>
                      <a:lnTo>
                        <a:pt x="37" y="37"/>
                      </a:lnTo>
                      <a:lnTo>
                        <a:pt x="31" y="24"/>
                      </a:lnTo>
                      <a:lnTo>
                        <a:pt x="51" y="0"/>
                      </a:lnTo>
                      <a:lnTo>
                        <a:pt x="54" y="4"/>
                      </a:lnTo>
                      <a:lnTo>
                        <a:pt x="72" y="14"/>
                      </a:lnTo>
                      <a:lnTo>
                        <a:pt x="90" y="37"/>
                      </a:lnTo>
                      <a:lnTo>
                        <a:pt x="96" y="75"/>
                      </a:lnTo>
                      <a:lnTo>
                        <a:pt x="104" y="117"/>
                      </a:lnTo>
                      <a:lnTo>
                        <a:pt x="123" y="143"/>
                      </a:lnTo>
                      <a:lnTo>
                        <a:pt x="138" y="186"/>
                      </a:lnTo>
                      <a:lnTo>
                        <a:pt x="162" y="215"/>
                      </a:lnTo>
                      <a:lnTo>
                        <a:pt x="198" y="225"/>
                      </a:lnTo>
                      <a:lnTo>
                        <a:pt x="197" y="229"/>
                      </a:lnTo>
                      <a:lnTo>
                        <a:pt x="208" y="238"/>
                      </a:lnTo>
                      <a:lnTo>
                        <a:pt x="221" y="236"/>
                      </a:lnTo>
                      <a:lnTo>
                        <a:pt x="259" y="257"/>
                      </a:lnTo>
                      <a:lnTo>
                        <a:pt x="265" y="257"/>
                      </a:lnTo>
                      <a:lnTo>
                        <a:pt x="270" y="266"/>
                      </a:lnTo>
                      <a:lnTo>
                        <a:pt x="325" y="266"/>
                      </a:lnTo>
                      <a:lnTo>
                        <a:pt x="360" y="276"/>
                      </a:lnTo>
                      <a:lnTo>
                        <a:pt x="377" y="293"/>
                      </a:lnTo>
                      <a:lnTo>
                        <a:pt x="398" y="296"/>
                      </a:lnTo>
                      <a:lnTo>
                        <a:pt x="428" y="275"/>
                      </a:ln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12700" cap="rnd" cmpd="sng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s-MX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4" name="Freeform 3"/>
                <p:cNvSpPr>
                  <a:spLocks/>
                </p:cNvSpPr>
                <p:nvPr/>
              </p:nvSpPr>
              <p:spPr bwMode="auto">
                <a:xfrm>
                  <a:off x="5265137" y="4684695"/>
                  <a:ext cx="596850" cy="828747"/>
                </a:xfrm>
                <a:custGeom>
                  <a:avLst/>
                  <a:gdLst/>
                  <a:ahLst/>
                  <a:cxnLst>
                    <a:cxn ang="0">
                      <a:pos x="18" y="384"/>
                    </a:cxn>
                    <a:cxn ang="0">
                      <a:pos x="40" y="368"/>
                    </a:cxn>
                    <a:cxn ang="0">
                      <a:pos x="58" y="364"/>
                    </a:cxn>
                    <a:cxn ang="0">
                      <a:pos x="62" y="348"/>
                    </a:cxn>
                    <a:cxn ang="0">
                      <a:pos x="64" y="336"/>
                    </a:cxn>
                    <a:cxn ang="0">
                      <a:pos x="65" y="316"/>
                    </a:cxn>
                    <a:cxn ang="0">
                      <a:pos x="69" y="294"/>
                    </a:cxn>
                    <a:cxn ang="0">
                      <a:pos x="73" y="249"/>
                    </a:cxn>
                    <a:cxn ang="0">
                      <a:pos x="92" y="213"/>
                    </a:cxn>
                    <a:cxn ang="0">
                      <a:pos x="106" y="235"/>
                    </a:cxn>
                    <a:cxn ang="0">
                      <a:pos x="131" y="261"/>
                    </a:cxn>
                    <a:cxn ang="0">
                      <a:pos x="156" y="257"/>
                    </a:cxn>
                    <a:cxn ang="0">
                      <a:pos x="175" y="261"/>
                    </a:cxn>
                    <a:cxn ang="0">
                      <a:pos x="188" y="245"/>
                    </a:cxn>
                    <a:cxn ang="0">
                      <a:pos x="214" y="244"/>
                    </a:cxn>
                    <a:cxn ang="0">
                      <a:pos x="206" y="229"/>
                    </a:cxn>
                    <a:cxn ang="0">
                      <a:pos x="186" y="217"/>
                    </a:cxn>
                    <a:cxn ang="0">
                      <a:pos x="176" y="200"/>
                    </a:cxn>
                    <a:cxn ang="0">
                      <a:pos x="157" y="189"/>
                    </a:cxn>
                    <a:cxn ang="0">
                      <a:pos x="142" y="175"/>
                    </a:cxn>
                    <a:cxn ang="0">
                      <a:pos x="153" y="124"/>
                    </a:cxn>
                    <a:cxn ang="0">
                      <a:pos x="146" y="93"/>
                    </a:cxn>
                    <a:cxn ang="0">
                      <a:pos x="154" y="84"/>
                    </a:cxn>
                    <a:cxn ang="0">
                      <a:pos x="188" y="50"/>
                    </a:cxn>
                    <a:cxn ang="0">
                      <a:pos x="191" y="14"/>
                    </a:cxn>
                    <a:cxn ang="0">
                      <a:pos x="217" y="3"/>
                    </a:cxn>
                    <a:cxn ang="0">
                      <a:pos x="229" y="31"/>
                    </a:cxn>
                    <a:cxn ang="0">
                      <a:pos x="251" y="55"/>
                    </a:cxn>
                    <a:cxn ang="0">
                      <a:pos x="229" y="61"/>
                    </a:cxn>
                    <a:cxn ang="0">
                      <a:pos x="229" y="116"/>
                    </a:cxn>
                    <a:cxn ang="0">
                      <a:pos x="247" y="124"/>
                    </a:cxn>
                    <a:cxn ang="0">
                      <a:pos x="266" y="105"/>
                    </a:cxn>
                    <a:cxn ang="0">
                      <a:pos x="280" y="113"/>
                    </a:cxn>
                    <a:cxn ang="0">
                      <a:pos x="302" y="131"/>
                    </a:cxn>
                    <a:cxn ang="0">
                      <a:pos x="284" y="152"/>
                    </a:cxn>
                    <a:cxn ang="0">
                      <a:pos x="267" y="200"/>
                    </a:cxn>
                    <a:cxn ang="0">
                      <a:pos x="261" y="217"/>
                    </a:cxn>
                    <a:cxn ang="0">
                      <a:pos x="264" y="235"/>
                    </a:cxn>
                    <a:cxn ang="0">
                      <a:pos x="288" y="245"/>
                    </a:cxn>
                    <a:cxn ang="0">
                      <a:pos x="317" y="255"/>
                    </a:cxn>
                    <a:cxn ang="0">
                      <a:pos x="285" y="273"/>
                    </a:cxn>
                    <a:cxn ang="0">
                      <a:pos x="269" y="312"/>
                    </a:cxn>
                    <a:cxn ang="0">
                      <a:pos x="254" y="329"/>
                    </a:cxn>
                    <a:cxn ang="0">
                      <a:pos x="276" y="349"/>
                    </a:cxn>
                    <a:cxn ang="0">
                      <a:pos x="288" y="371"/>
                    </a:cxn>
                    <a:cxn ang="0">
                      <a:pos x="308" y="379"/>
                    </a:cxn>
                    <a:cxn ang="0">
                      <a:pos x="335" y="385"/>
                    </a:cxn>
                    <a:cxn ang="0">
                      <a:pos x="325" y="408"/>
                    </a:cxn>
                    <a:cxn ang="0">
                      <a:pos x="294" y="422"/>
                    </a:cxn>
                    <a:cxn ang="0">
                      <a:pos x="265" y="419"/>
                    </a:cxn>
                    <a:cxn ang="0">
                      <a:pos x="237" y="438"/>
                    </a:cxn>
                    <a:cxn ang="0">
                      <a:pos x="229" y="436"/>
                    </a:cxn>
                    <a:cxn ang="0">
                      <a:pos x="207" y="416"/>
                    </a:cxn>
                    <a:cxn ang="0">
                      <a:pos x="187" y="405"/>
                    </a:cxn>
                    <a:cxn ang="0">
                      <a:pos x="182" y="443"/>
                    </a:cxn>
                    <a:cxn ang="0">
                      <a:pos x="162" y="451"/>
                    </a:cxn>
                    <a:cxn ang="0">
                      <a:pos x="128" y="446"/>
                    </a:cxn>
                    <a:cxn ang="0">
                      <a:pos x="110" y="459"/>
                    </a:cxn>
                    <a:cxn ang="0">
                      <a:pos x="96" y="456"/>
                    </a:cxn>
                    <a:cxn ang="0">
                      <a:pos x="65" y="446"/>
                    </a:cxn>
                    <a:cxn ang="0">
                      <a:pos x="37" y="423"/>
                    </a:cxn>
                    <a:cxn ang="0">
                      <a:pos x="13" y="406"/>
                    </a:cxn>
                  </a:cxnLst>
                  <a:rect l="0" t="0" r="r" b="b"/>
                  <a:pathLst>
                    <a:path w="341" h="466">
                      <a:moveTo>
                        <a:pt x="0" y="393"/>
                      </a:moveTo>
                      <a:lnTo>
                        <a:pt x="4" y="391"/>
                      </a:lnTo>
                      <a:lnTo>
                        <a:pt x="5" y="389"/>
                      </a:lnTo>
                      <a:lnTo>
                        <a:pt x="12" y="385"/>
                      </a:lnTo>
                      <a:lnTo>
                        <a:pt x="16" y="385"/>
                      </a:lnTo>
                      <a:lnTo>
                        <a:pt x="18" y="384"/>
                      </a:lnTo>
                      <a:lnTo>
                        <a:pt x="20" y="383"/>
                      </a:lnTo>
                      <a:lnTo>
                        <a:pt x="21" y="377"/>
                      </a:lnTo>
                      <a:lnTo>
                        <a:pt x="29" y="376"/>
                      </a:lnTo>
                      <a:lnTo>
                        <a:pt x="35" y="371"/>
                      </a:lnTo>
                      <a:lnTo>
                        <a:pt x="37" y="367"/>
                      </a:lnTo>
                      <a:lnTo>
                        <a:pt x="40" y="368"/>
                      </a:lnTo>
                      <a:lnTo>
                        <a:pt x="42" y="370"/>
                      </a:lnTo>
                      <a:lnTo>
                        <a:pt x="46" y="371"/>
                      </a:lnTo>
                      <a:lnTo>
                        <a:pt x="50" y="377"/>
                      </a:lnTo>
                      <a:lnTo>
                        <a:pt x="52" y="379"/>
                      </a:lnTo>
                      <a:lnTo>
                        <a:pt x="57" y="375"/>
                      </a:lnTo>
                      <a:lnTo>
                        <a:pt x="58" y="364"/>
                      </a:lnTo>
                      <a:lnTo>
                        <a:pt x="58" y="361"/>
                      </a:lnTo>
                      <a:lnTo>
                        <a:pt x="58" y="356"/>
                      </a:lnTo>
                      <a:lnTo>
                        <a:pt x="59" y="350"/>
                      </a:lnTo>
                      <a:lnTo>
                        <a:pt x="58" y="349"/>
                      </a:lnTo>
                      <a:lnTo>
                        <a:pt x="59" y="347"/>
                      </a:lnTo>
                      <a:lnTo>
                        <a:pt x="62" y="348"/>
                      </a:lnTo>
                      <a:lnTo>
                        <a:pt x="64" y="347"/>
                      </a:lnTo>
                      <a:lnTo>
                        <a:pt x="67" y="347"/>
                      </a:lnTo>
                      <a:lnTo>
                        <a:pt x="68" y="344"/>
                      </a:lnTo>
                      <a:lnTo>
                        <a:pt x="68" y="342"/>
                      </a:lnTo>
                      <a:lnTo>
                        <a:pt x="66" y="340"/>
                      </a:lnTo>
                      <a:lnTo>
                        <a:pt x="64" y="336"/>
                      </a:lnTo>
                      <a:lnTo>
                        <a:pt x="62" y="334"/>
                      </a:lnTo>
                      <a:lnTo>
                        <a:pt x="61" y="334"/>
                      </a:lnTo>
                      <a:lnTo>
                        <a:pt x="58" y="332"/>
                      </a:lnTo>
                      <a:lnTo>
                        <a:pt x="59" y="325"/>
                      </a:lnTo>
                      <a:lnTo>
                        <a:pt x="67" y="319"/>
                      </a:lnTo>
                      <a:lnTo>
                        <a:pt x="65" y="316"/>
                      </a:lnTo>
                      <a:lnTo>
                        <a:pt x="64" y="315"/>
                      </a:lnTo>
                      <a:lnTo>
                        <a:pt x="69" y="311"/>
                      </a:lnTo>
                      <a:lnTo>
                        <a:pt x="70" y="310"/>
                      </a:lnTo>
                      <a:lnTo>
                        <a:pt x="70" y="308"/>
                      </a:lnTo>
                      <a:lnTo>
                        <a:pt x="70" y="302"/>
                      </a:lnTo>
                      <a:lnTo>
                        <a:pt x="69" y="294"/>
                      </a:lnTo>
                      <a:lnTo>
                        <a:pt x="70" y="289"/>
                      </a:lnTo>
                      <a:lnTo>
                        <a:pt x="71" y="279"/>
                      </a:lnTo>
                      <a:lnTo>
                        <a:pt x="69" y="266"/>
                      </a:lnTo>
                      <a:lnTo>
                        <a:pt x="71" y="260"/>
                      </a:lnTo>
                      <a:lnTo>
                        <a:pt x="73" y="258"/>
                      </a:lnTo>
                      <a:lnTo>
                        <a:pt x="73" y="249"/>
                      </a:lnTo>
                      <a:lnTo>
                        <a:pt x="72" y="243"/>
                      </a:lnTo>
                      <a:lnTo>
                        <a:pt x="73" y="235"/>
                      </a:lnTo>
                      <a:lnTo>
                        <a:pt x="72" y="226"/>
                      </a:lnTo>
                      <a:lnTo>
                        <a:pt x="72" y="214"/>
                      </a:lnTo>
                      <a:lnTo>
                        <a:pt x="83" y="217"/>
                      </a:lnTo>
                      <a:lnTo>
                        <a:pt x="92" y="213"/>
                      </a:lnTo>
                      <a:lnTo>
                        <a:pt x="94" y="214"/>
                      </a:lnTo>
                      <a:lnTo>
                        <a:pt x="95" y="217"/>
                      </a:lnTo>
                      <a:lnTo>
                        <a:pt x="98" y="220"/>
                      </a:lnTo>
                      <a:lnTo>
                        <a:pt x="99" y="222"/>
                      </a:lnTo>
                      <a:lnTo>
                        <a:pt x="104" y="232"/>
                      </a:lnTo>
                      <a:lnTo>
                        <a:pt x="106" y="235"/>
                      </a:lnTo>
                      <a:lnTo>
                        <a:pt x="109" y="238"/>
                      </a:lnTo>
                      <a:lnTo>
                        <a:pt x="110" y="240"/>
                      </a:lnTo>
                      <a:lnTo>
                        <a:pt x="112" y="245"/>
                      </a:lnTo>
                      <a:lnTo>
                        <a:pt x="119" y="253"/>
                      </a:lnTo>
                      <a:lnTo>
                        <a:pt x="120" y="255"/>
                      </a:lnTo>
                      <a:lnTo>
                        <a:pt x="131" y="261"/>
                      </a:lnTo>
                      <a:lnTo>
                        <a:pt x="135" y="262"/>
                      </a:lnTo>
                      <a:lnTo>
                        <a:pt x="137" y="263"/>
                      </a:lnTo>
                      <a:lnTo>
                        <a:pt x="138" y="266"/>
                      </a:lnTo>
                      <a:lnTo>
                        <a:pt x="147" y="267"/>
                      </a:lnTo>
                      <a:lnTo>
                        <a:pt x="156" y="260"/>
                      </a:lnTo>
                      <a:lnTo>
                        <a:pt x="156" y="257"/>
                      </a:lnTo>
                      <a:lnTo>
                        <a:pt x="158" y="255"/>
                      </a:lnTo>
                      <a:lnTo>
                        <a:pt x="166" y="251"/>
                      </a:lnTo>
                      <a:lnTo>
                        <a:pt x="168" y="252"/>
                      </a:lnTo>
                      <a:lnTo>
                        <a:pt x="169" y="255"/>
                      </a:lnTo>
                      <a:lnTo>
                        <a:pt x="174" y="258"/>
                      </a:lnTo>
                      <a:lnTo>
                        <a:pt x="175" y="261"/>
                      </a:lnTo>
                      <a:lnTo>
                        <a:pt x="179" y="260"/>
                      </a:lnTo>
                      <a:lnTo>
                        <a:pt x="181" y="259"/>
                      </a:lnTo>
                      <a:lnTo>
                        <a:pt x="184" y="254"/>
                      </a:lnTo>
                      <a:lnTo>
                        <a:pt x="188" y="253"/>
                      </a:lnTo>
                      <a:lnTo>
                        <a:pt x="187" y="249"/>
                      </a:lnTo>
                      <a:lnTo>
                        <a:pt x="188" y="245"/>
                      </a:lnTo>
                      <a:lnTo>
                        <a:pt x="192" y="244"/>
                      </a:lnTo>
                      <a:lnTo>
                        <a:pt x="196" y="242"/>
                      </a:lnTo>
                      <a:lnTo>
                        <a:pt x="202" y="244"/>
                      </a:lnTo>
                      <a:lnTo>
                        <a:pt x="205" y="244"/>
                      </a:lnTo>
                      <a:lnTo>
                        <a:pt x="211" y="245"/>
                      </a:lnTo>
                      <a:lnTo>
                        <a:pt x="214" y="244"/>
                      </a:lnTo>
                      <a:lnTo>
                        <a:pt x="218" y="237"/>
                      </a:lnTo>
                      <a:lnTo>
                        <a:pt x="217" y="232"/>
                      </a:lnTo>
                      <a:lnTo>
                        <a:pt x="217" y="231"/>
                      </a:lnTo>
                      <a:lnTo>
                        <a:pt x="213" y="229"/>
                      </a:lnTo>
                      <a:lnTo>
                        <a:pt x="209" y="231"/>
                      </a:lnTo>
                      <a:lnTo>
                        <a:pt x="206" y="229"/>
                      </a:lnTo>
                      <a:lnTo>
                        <a:pt x="205" y="223"/>
                      </a:lnTo>
                      <a:lnTo>
                        <a:pt x="203" y="218"/>
                      </a:lnTo>
                      <a:lnTo>
                        <a:pt x="200" y="217"/>
                      </a:lnTo>
                      <a:lnTo>
                        <a:pt x="196" y="216"/>
                      </a:lnTo>
                      <a:lnTo>
                        <a:pt x="191" y="217"/>
                      </a:lnTo>
                      <a:lnTo>
                        <a:pt x="186" y="217"/>
                      </a:lnTo>
                      <a:lnTo>
                        <a:pt x="184" y="217"/>
                      </a:lnTo>
                      <a:lnTo>
                        <a:pt x="184" y="212"/>
                      </a:lnTo>
                      <a:lnTo>
                        <a:pt x="182" y="209"/>
                      </a:lnTo>
                      <a:lnTo>
                        <a:pt x="184" y="203"/>
                      </a:lnTo>
                      <a:lnTo>
                        <a:pt x="181" y="200"/>
                      </a:lnTo>
                      <a:lnTo>
                        <a:pt x="176" y="200"/>
                      </a:lnTo>
                      <a:lnTo>
                        <a:pt x="175" y="197"/>
                      </a:lnTo>
                      <a:lnTo>
                        <a:pt x="170" y="193"/>
                      </a:lnTo>
                      <a:lnTo>
                        <a:pt x="166" y="193"/>
                      </a:lnTo>
                      <a:lnTo>
                        <a:pt x="165" y="191"/>
                      </a:lnTo>
                      <a:lnTo>
                        <a:pt x="160" y="186"/>
                      </a:lnTo>
                      <a:lnTo>
                        <a:pt x="157" y="189"/>
                      </a:lnTo>
                      <a:lnTo>
                        <a:pt x="153" y="188"/>
                      </a:lnTo>
                      <a:lnTo>
                        <a:pt x="151" y="186"/>
                      </a:lnTo>
                      <a:lnTo>
                        <a:pt x="148" y="185"/>
                      </a:lnTo>
                      <a:lnTo>
                        <a:pt x="143" y="185"/>
                      </a:lnTo>
                      <a:lnTo>
                        <a:pt x="139" y="183"/>
                      </a:lnTo>
                      <a:lnTo>
                        <a:pt x="142" y="175"/>
                      </a:lnTo>
                      <a:lnTo>
                        <a:pt x="140" y="167"/>
                      </a:lnTo>
                      <a:lnTo>
                        <a:pt x="139" y="159"/>
                      </a:lnTo>
                      <a:lnTo>
                        <a:pt x="142" y="148"/>
                      </a:lnTo>
                      <a:lnTo>
                        <a:pt x="150" y="138"/>
                      </a:lnTo>
                      <a:lnTo>
                        <a:pt x="153" y="131"/>
                      </a:lnTo>
                      <a:lnTo>
                        <a:pt x="153" y="124"/>
                      </a:lnTo>
                      <a:lnTo>
                        <a:pt x="154" y="120"/>
                      </a:lnTo>
                      <a:lnTo>
                        <a:pt x="156" y="118"/>
                      </a:lnTo>
                      <a:lnTo>
                        <a:pt x="159" y="113"/>
                      </a:lnTo>
                      <a:lnTo>
                        <a:pt x="157" y="102"/>
                      </a:lnTo>
                      <a:lnTo>
                        <a:pt x="147" y="96"/>
                      </a:lnTo>
                      <a:lnTo>
                        <a:pt x="146" y="93"/>
                      </a:lnTo>
                      <a:lnTo>
                        <a:pt x="138" y="87"/>
                      </a:lnTo>
                      <a:lnTo>
                        <a:pt x="138" y="84"/>
                      </a:lnTo>
                      <a:lnTo>
                        <a:pt x="142" y="81"/>
                      </a:lnTo>
                      <a:lnTo>
                        <a:pt x="147" y="82"/>
                      </a:lnTo>
                      <a:lnTo>
                        <a:pt x="149" y="83"/>
                      </a:lnTo>
                      <a:lnTo>
                        <a:pt x="154" y="84"/>
                      </a:lnTo>
                      <a:lnTo>
                        <a:pt x="157" y="83"/>
                      </a:lnTo>
                      <a:lnTo>
                        <a:pt x="159" y="81"/>
                      </a:lnTo>
                      <a:lnTo>
                        <a:pt x="164" y="70"/>
                      </a:lnTo>
                      <a:lnTo>
                        <a:pt x="169" y="65"/>
                      </a:lnTo>
                      <a:lnTo>
                        <a:pt x="183" y="56"/>
                      </a:lnTo>
                      <a:lnTo>
                        <a:pt x="188" y="50"/>
                      </a:lnTo>
                      <a:lnTo>
                        <a:pt x="187" y="40"/>
                      </a:lnTo>
                      <a:lnTo>
                        <a:pt x="190" y="35"/>
                      </a:lnTo>
                      <a:lnTo>
                        <a:pt x="194" y="25"/>
                      </a:lnTo>
                      <a:lnTo>
                        <a:pt x="190" y="20"/>
                      </a:lnTo>
                      <a:lnTo>
                        <a:pt x="189" y="16"/>
                      </a:lnTo>
                      <a:lnTo>
                        <a:pt x="191" y="14"/>
                      </a:lnTo>
                      <a:lnTo>
                        <a:pt x="202" y="13"/>
                      </a:lnTo>
                      <a:lnTo>
                        <a:pt x="204" y="10"/>
                      </a:lnTo>
                      <a:lnTo>
                        <a:pt x="203" y="3"/>
                      </a:lnTo>
                      <a:lnTo>
                        <a:pt x="205" y="3"/>
                      </a:lnTo>
                      <a:lnTo>
                        <a:pt x="208" y="2"/>
                      </a:lnTo>
                      <a:lnTo>
                        <a:pt x="217" y="3"/>
                      </a:lnTo>
                      <a:lnTo>
                        <a:pt x="219" y="0"/>
                      </a:lnTo>
                      <a:lnTo>
                        <a:pt x="223" y="0"/>
                      </a:lnTo>
                      <a:lnTo>
                        <a:pt x="226" y="10"/>
                      </a:lnTo>
                      <a:lnTo>
                        <a:pt x="223" y="25"/>
                      </a:lnTo>
                      <a:lnTo>
                        <a:pt x="226" y="28"/>
                      </a:lnTo>
                      <a:lnTo>
                        <a:pt x="229" y="31"/>
                      </a:lnTo>
                      <a:lnTo>
                        <a:pt x="232" y="37"/>
                      </a:lnTo>
                      <a:lnTo>
                        <a:pt x="236" y="38"/>
                      </a:lnTo>
                      <a:lnTo>
                        <a:pt x="239" y="37"/>
                      </a:lnTo>
                      <a:lnTo>
                        <a:pt x="243" y="41"/>
                      </a:lnTo>
                      <a:lnTo>
                        <a:pt x="251" y="46"/>
                      </a:lnTo>
                      <a:lnTo>
                        <a:pt x="251" y="55"/>
                      </a:lnTo>
                      <a:lnTo>
                        <a:pt x="247" y="58"/>
                      </a:lnTo>
                      <a:lnTo>
                        <a:pt x="239" y="61"/>
                      </a:lnTo>
                      <a:lnTo>
                        <a:pt x="234" y="66"/>
                      </a:lnTo>
                      <a:lnTo>
                        <a:pt x="232" y="65"/>
                      </a:lnTo>
                      <a:lnTo>
                        <a:pt x="231" y="62"/>
                      </a:lnTo>
                      <a:lnTo>
                        <a:pt x="229" y="61"/>
                      </a:lnTo>
                      <a:lnTo>
                        <a:pt x="226" y="62"/>
                      </a:lnTo>
                      <a:lnTo>
                        <a:pt x="220" y="67"/>
                      </a:lnTo>
                      <a:lnTo>
                        <a:pt x="217" y="107"/>
                      </a:lnTo>
                      <a:lnTo>
                        <a:pt x="223" y="112"/>
                      </a:lnTo>
                      <a:lnTo>
                        <a:pt x="226" y="115"/>
                      </a:lnTo>
                      <a:lnTo>
                        <a:pt x="229" y="116"/>
                      </a:lnTo>
                      <a:lnTo>
                        <a:pt x="236" y="115"/>
                      </a:lnTo>
                      <a:lnTo>
                        <a:pt x="236" y="120"/>
                      </a:lnTo>
                      <a:lnTo>
                        <a:pt x="239" y="127"/>
                      </a:lnTo>
                      <a:lnTo>
                        <a:pt x="241" y="127"/>
                      </a:lnTo>
                      <a:lnTo>
                        <a:pt x="245" y="126"/>
                      </a:lnTo>
                      <a:lnTo>
                        <a:pt x="247" y="124"/>
                      </a:lnTo>
                      <a:lnTo>
                        <a:pt x="251" y="119"/>
                      </a:lnTo>
                      <a:lnTo>
                        <a:pt x="256" y="116"/>
                      </a:lnTo>
                      <a:lnTo>
                        <a:pt x="258" y="112"/>
                      </a:lnTo>
                      <a:lnTo>
                        <a:pt x="260" y="105"/>
                      </a:lnTo>
                      <a:lnTo>
                        <a:pt x="265" y="104"/>
                      </a:lnTo>
                      <a:lnTo>
                        <a:pt x="266" y="105"/>
                      </a:lnTo>
                      <a:lnTo>
                        <a:pt x="267" y="105"/>
                      </a:lnTo>
                      <a:lnTo>
                        <a:pt x="269" y="105"/>
                      </a:lnTo>
                      <a:lnTo>
                        <a:pt x="272" y="105"/>
                      </a:lnTo>
                      <a:lnTo>
                        <a:pt x="275" y="106"/>
                      </a:lnTo>
                      <a:lnTo>
                        <a:pt x="277" y="111"/>
                      </a:lnTo>
                      <a:lnTo>
                        <a:pt x="280" y="113"/>
                      </a:lnTo>
                      <a:lnTo>
                        <a:pt x="300" y="123"/>
                      </a:lnTo>
                      <a:lnTo>
                        <a:pt x="305" y="124"/>
                      </a:lnTo>
                      <a:lnTo>
                        <a:pt x="307" y="123"/>
                      </a:lnTo>
                      <a:lnTo>
                        <a:pt x="306" y="130"/>
                      </a:lnTo>
                      <a:lnTo>
                        <a:pt x="303" y="130"/>
                      </a:lnTo>
                      <a:lnTo>
                        <a:pt x="302" y="131"/>
                      </a:lnTo>
                      <a:lnTo>
                        <a:pt x="299" y="136"/>
                      </a:lnTo>
                      <a:lnTo>
                        <a:pt x="297" y="137"/>
                      </a:lnTo>
                      <a:lnTo>
                        <a:pt x="292" y="142"/>
                      </a:lnTo>
                      <a:lnTo>
                        <a:pt x="291" y="147"/>
                      </a:lnTo>
                      <a:lnTo>
                        <a:pt x="288" y="147"/>
                      </a:lnTo>
                      <a:lnTo>
                        <a:pt x="284" y="152"/>
                      </a:lnTo>
                      <a:lnTo>
                        <a:pt x="284" y="155"/>
                      </a:lnTo>
                      <a:lnTo>
                        <a:pt x="278" y="165"/>
                      </a:lnTo>
                      <a:lnTo>
                        <a:pt x="275" y="178"/>
                      </a:lnTo>
                      <a:lnTo>
                        <a:pt x="273" y="185"/>
                      </a:lnTo>
                      <a:lnTo>
                        <a:pt x="266" y="195"/>
                      </a:lnTo>
                      <a:lnTo>
                        <a:pt x="267" y="200"/>
                      </a:lnTo>
                      <a:lnTo>
                        <a:pt x="266" y="202"/>
                      </a:lnTo>
                      <a:lnTo>
                        <a:pt x="263" y="203"/>
                      </a:lnTo>
                      <a:lnTo>
                        <a:pt x="259" y="209"/>
                      </a:lnTo>
                      <a:lnTo>
                        <a:pt x="258" y="212"/>
                      </a:lnTo>
                      <a:lnTo>
                        <a:pt x="259" y="214"/>
                      </a:lnTo>
                      <a:lnTo>
                        <a:pt x="261" y="217"/>
                      </a:lnTo>
                      <a:lnTo>
                        <a:pt x="266" y="221"/>
                      </a:lnTo>
                      <a:lnTo>
                        <a:pt x="266" y="224"/>
                      </a:lnTo>
                      <a:lnTo>
                        <a:pt x="262" y="229"/>
                      </a:lnTo>
                      <a:lnTo>
                        <a:pt x="261" y="232"/>
                      </a:lnTo>
                      <a:lnTo>
                        <a:pt x="263" y="234"/>
                      </a:lnTo>
                      <a:lnTo>
                        <a:pt x="264" y="235"/>
                      </a:lnTo>
                      <a:lnTo>
                        <a:pt x="272" y="239"/>
                      </a:lnTo>
                      <a:lnTo>
                        <a:pt x="274" y="239"/>
                      </a:lnTo>
                      <a:lnTo>
                        <a:pt x="275" y="241"/>
                      </a:lnTo>
                      <a:lnTo>
                        <a:pt x="280" y="244"/>
                      </a:lnTo>
                      <a:lnTo>
                        <a:pt x="286" y="245"/>
                      </a:lnTo>
                      <a:lnTo>
                        <a:pt x="288" y="245"/>
                      </a:lnTo>
                      <a:lnTo>
                        <a:pt x="294" y="249"/>
                      </a:lnTo>
                      <a:lnTo>
                        <a:pt x="302" y="250"/>
                      </a:lnTo>
                      <a:lnTo>
                        <a:pt x="309" y="251"/>
                      </a:lnTo>
                      <a:lnTo>
                        <a:pt x="314" y="252"/>
                      </a:lnTo>
                      <a:lnTo>
                        <a:pt x="315" y="254"/>
                      </a:lnTo>
                      <a:lnTo>
                        <a:pt x="317" y="255"/>
                      </a:lnTo>
                      <a:lnTo>
                        <a:pt x="315" y="261"/>
                      </a:lnTo>
                      <a:lnTo>
                        <a:pt x="312" y="266"/>
                      </a:lnTo>
                      <a:lnTo>
                        <a:pt x="306" y="269"/>
                      </a:lnTo>
                      <a:lnTo>
                        <a:pt x="293" y="272"/>
                      </a:lnTo>
                      <a:lnTo>
                        <a:pt x="288" y="270"/>
                      </a:lnTo>
                      <a:lnTo>
                        <a:pt x="285" y="273"/>
                      </a:lnTo>
                      <a:lnTo>
                        <a:pt x="278" y="274"/>
                      </a:lnTo>
                      <a:lnTo>
                        <a:pt x="277" y="273"/>
                      </a:lnTo>
                      <a:lnTo>
                        <a:pt x="275" y="274"/>
                      </a:lnTo>
                      <a:lnTo>
                        <a:pt x="274" y="279"/>
                      </a:lnTo>
                      <a:lnTo>
                        <a:pt x="272" y="308"/>
                      </a:lnTo>
                      <a:lnTo>
                        <a:pt x="269" y="312"/>
                      </a:lnTo>
                      <a:lnTo>
                        <a:pt x="267" y="313"/>
                      </a:lnTo>
                      <a:lnTo>
                        <a:pt x="263" y="316"/>
                      </a:lnTo>
                      <a:lnTo>
                        <a:pt x="260" y="323"/>
                      </a:lnTo>
                      <a:lnTo>
                        <a:pt x="257" y="324"/>
                      </a:lnTo>
                      <a:lnTo>
                        <a:pt x="256" y="327"/>
                      </a:lnTo>
                      <a:lnTo>
                        <a:pt x="254" y="329"/>
                      </a:lnTo>
                      <a:lnTo>
                        <a:pt x="255" y="341"/>
                      </a:lnTo>
                      <a:lnTo>
                        <a:pt x="260" y="346"/>
                      </a:lnTo>
                      <a:lnTo>
                        <a:pt x="263" y="347"/>
                      </a:lnTo>
                      <a:lnTo>
                        <a:pt x="269" y="347"/>
                      </a:lnTo>
                      <a:lnTo>
                        <a:pt x="272" y="350"/>
                      </a:lnTo>
                      <a:lnTo>
                        <a:pt x="276" y="349"/>
                      </a:lnTo>
                      <a:lnTo>
                        <a:pt x="283" y="351"/>
                      </a:lnTo>
                      <a:lnTo>
                        <a:pt x="286" y="355"/>
                      </a:lnTo>
                      <a:lnTo>
                        <a:pt x="287" y="356"/>
                      </a:lnTo>
                      <a:lnTo>
                        <a:pt x="285" y="363"/>
                      </a:lnTo>
                      <a:lnTo>
                        <a:pt x="286" y="367"/>
                      </a:lnTo>
                      <a:lnTo>
                        <a:pt x="288" y="371"/>
                      </a:lnTo>
                      <a:lnTo>
                        <a:pt x="292" y="382"/>
                      </a:lnTo>
                      <a:lnTo>
                        <a:pt x="301" y="383"/>
                      </a:lnTo>
                      <a:lnTo>
                        <a:pt x="303" y="380"/>
                      </a:lnTo>
                      <a:lnTo>
                        <a:pt x="304" y="380"/>
                      </a:lnTo>
                      <a:lnTo>
                        <a:pt x="306" y="378"/>
                      </a:lnTo>
                      <a:lnTo>
                        <a:pt x="308" y="379"/>
                      </a:lnTo>
                      <a:lnTo>
                        <a:pt x="312" y="379"/>
                      </a:lnTo>
                      <a:lnTo>
                        <a:pt x="317" y="378"/>
                      </a:lnTo>
                      <a:lnTo>
                        <a:pt x="324" y="374"/>
                      </a:lnTo>
                      <a:lnTo>
                        <a:pt x="329" y="373"/>
                      </a:lnTo>
                      <a:lnTo>
                        <a:pt x="331" y="376"/>
                      </a:lnTo>
                      <a:lnTo>
                        <a:pt x="335" y="385"/>
                      </a:lnTo>
                      <a:lnTo>
                        <a:pt x="337" y="387"/>
                      </a:lnTo>
                      <a:lnTo>
                        <a:pt x="340" y="390"/>
                      </a:lnTo>
                      <a:lnTo>
                        <a:pt x="334" y="402"/>
                      </a:lnTo>
                      <a:lnTo>
                        <a:pt x="332" y="403"/>
                      </a:lnTo>
                      <a:lnTo>
                        <a:pt x="330" y="405"/>
                      </a:lnTo>
                      <a:lnTo>
                        <a:pt x="325" y="408"/>
                      </a:lnTo>
                      <a:lnTo>
                        <a:pt x="323" y="407"/>
                      </a:lnTo>
                      <a:lnTo>
                        <a:pt x="315" y="408"/>
                      </a:lnTo>
                      <a:lnTo>
                        <a:pt x="308" y="413"/>
                      </a:lnTo>
                      <a:lnTo>
                        <a:pt x="302" y="418"/>
                      </a:lnTo>
                      <a:lnTo>
                        <a:pt x="298" y="422"/>
                      </a:lnTo>
                      <a:lnTo>
                        <a:pt x="294" y="422"/>
                      </a:lnTo>
                      <a:lnTo>
                        <a:pt x="289" y="421"/>
                      </a:lnTo>
                      <a:lnTo>
                        <a:pt x="283" y="417"/>
                      </a:lnTo>
                      <a:lnTo>
                        <a:pt x="280" y="416"/>
                      </a:lnTo>
                      <a:lnTo>
                        <a:pt x="274" y="417"/>
                      </a:lnTo>
                      <a:lnTo>
                        <a:pt x="272" y="418"/>
                      </a:lnTo>
                      <a:lnTo>
                        <a:pt x="265" y="419"/>
                      </a:lnTo>
                      <a:lnTo>
                        <a:pt x="260" y="422"/>
                      </a:lnTo>
                      <a:lnTo>
                        <a:pt x="255" y="424"/>
                      </a:lnTo>
                      <a:lnTo>
                        <a:pt x="249" y="429"/>
                      </a:lnTo>
                      <a:lnTo>
                        <a:pt x="246" y="430"/>
                      </a:lnTo>
                      <a:lnTo>
                        <a:pt x="242" y="433"/>
                      </a:lnTo>
                      <a:lnTo>
                        <a:pt x="237" y="438"/>
                      </a:lnTo>
                      <a:lnTo>
                        <a:pt x="236" y="442"/>
                      </a:lnTo>
                      <a:lnTo>
                        <a:pt x="236" y="449"/>
                      </a:lnTo>
                      <a:lnTo>
                        <a:pt x="233" y="449"/>
                      </a:lnTo>
                      <a:lnTo>
                        <a:pt x="232" y="444"/>
                      </a:lnTo>
                      <a:lnTo>
                        <a:pt x="234" y="442"/>
                      </a:lnTo>
                      <a:lnTo>
                        <a:pt x="229" y="436"/>
                      </a:lnTo>
                      <a:lnTo>
                        <a:pt x="229" y="439"/>
                      </a:lnTo>
                      <a:lnTo>
                        <a:pt x="229" y="443"/>
                      </a:lnTo>
                      <a:lnTo>
                        <a:pt x="226" y="443"/>
                      </a:lnTo>
                      <a:lnTo>
                        <a:pt x="222" y="440"/>
                      </a:lnTo>
                      <a:lnTo>
                        <a:pt x="217" y="427"/>
                      </a:lnTo>
                      <a:lnTo>
                        <a:pt x="207" y="416"/>
                      </a:lnTo>
                      <a:lnTo>
                        <a:pt x="209" y="400"/>
                      </a:lnTo>
                      <a:lnTo>
                        <a:pt x="208" y="398"/>
                      </a:lnTo>
                      <a:lnTo>
                        <a:pt x="205" y="396"/>
                      </a:lnTo>
                      <a:lnTo>
                        <a:pt x="194" y="398"/>
                      </a:lnTo>
                      <a:lnTo>
                        <a:pt x="190" y="399"/>
                      </a:lnTo>
                      <a:lnTo>
                        <a:pt x="187" y="405"/>
                      </a:lnTo>
                      <a:lnTo>
                        <a:pt x="180" y="408"/>
                      </a:lnTo>
                      <a:lnTo>
                        <a:pt x="171" y="427"/>
                      </a:lnTo>
                      <a:lnTo>
                        <a:pt x="174" y="430"/>
                      </a:lnTo>
                      <a:lnTo>
                        <a:pt x="176" y="438"/>
                      </a:lnTo>
                      <a:lnTo>
                        <a:pt x="180" y="440"/>
                      </a:lnTo>
                      <a:lnTo>
                        <a:pt x="182" y="443"/>
                      </a:lnTo>
                      <a:lnTo>
                        <a:pt x="184" y="446"/>
                      </a:lnTo>
                      <a:lnTo>
                        <a:pt x="183" y="449"/>
                      </a:lnTo>
                      <a:lnTo>
                        <a:pt x="174" y="455"/>
                      </a:lnTo>
                      <a:lnTo>
                        <a:pt x="169" y="455"/>
                      </a:lnTo>
                      <a:lnTo>
                        <a:pt x="167" y="457"/>
                      </a:lnTo>
                      <a:lnTo>
                        <a:pt x="162" y="451"/>
                      </a:lnTo>
                      <a:lnTo>
                        <a:pt x="160" y="449"/>
                      </a:lnTo>
                      <a:lnTo>
                        <a:pt x="150" y="450"/>
                      </a:lnTo>
                      <a:lnTo>
                        <a:pt x="144" y="449"/>
                      </a:lnTo>
                      <a:lnTo>
                        <a:pt x="138" y="444"/>
                      </a:lnTo>
                      <a:lnTo>
                        <a:pt x="135" y="446"/>
                      </a:lnTo>
                      <a:lnTo>
                        <a:pt x="128" y="446"/>
                      </a:lnTo>
                      <a:lnTo>
                        <a:pt x="124" y="445"/>
                      </a:lnTo>
                      <a:lnTo>
                        <a:pt x="121" y="443"/>
                      </a:lnTo>
                      <a:lnTo>
                        <a:pt x="116" y="449"/>
                      </a:lnTo>
                      <a:lnTo>
                        <a:pt x="115" y="463"/>
                      </a:lnTo>
                      <a:lnTo>
                        <a:pt x="113" y="465"/>
                      </a:lnTo>
                      <a:lnTo>
                        <a:pt x="110" y="459"/>
                      </a:lnTo>
                      <a:lnTo>
                        <a:pt x="108" y="458"/>
                      </a:lnTo>
                      <a:lnTo>
                        <a:pt x="109" y="454"/>
                      </a:lnTo>
                      <a:lnTo>
                        <a:pt x="106" y="452"/>
                      </a:lnTo>
                      <a:lnTo>
                        <a:pt x="103" y="458"/>
                      </a:lnTo>
                      <a:lnTo>
                        <a:pt x="100" y="460"/>
                      </a:lnTo>
                      <a:lnTo>
                        <a:pt x="96" y="456"/>
                      </a:lnTo>
                      <a:lnTo>
                        <a:pt x="95" y="458"/>
                      </a:lnTo>
                      <a:lnTo>
                        <a:pt x="91" y="459"/>
                      </a:lnTo>
                      <a:lnTo>
                        <a:pt x="87" y="457"/>
                      </a:lnTo>
                      <a:lnTo>
                        <a:pt x="79" y="449"/>
                      </a:lnTo>
                      <a:lnTo>
                        <a:pt x="75" y="446"/>
                      </a:lnTo>
                      <a:lnTo>
                        <a:pt x="65" y="446"/>
                      </a:lnTo>
                      <a:lnTo>
                        <a:pt x="59" y="446"/>
                      </a:lnTo>
                      <a:lnTo>
                        <a:pt x="56" y="442"/>
                      </a:lnTo>
                      <a:lnTo>
                        <a:pt x="44" y="434"/>
                      </a:lnTo>
                      <a:lnTo>
                        <a:pt x="43" y="429"/>
                      </a:lnTo>
                      <a:lnTo>
                        <a:pt x="40" y="427"/>
                      </a:lnTo>
                      <a:lnTo>
                        <a:pt x="37" y="423"/>
                      </a:lnTo>
                      <a:lnTo>
                        <a:pt x="27" y="421"/>
                      </a:lnTo>
                      <a:lnTo>
                        <a:pt x="23" y="418"/>
                      </a:lnTo>
                      <a:lnTo>
                        <a:pt x="21" y="410"/>
                      </a:lnTo>
                      <a:lnTo>
                        <a:pt x="20" y="408"/>
                      </a:lnTo>
                      <a:lnTo>
                        <a:pt x="17" y="406"/>
                      </a:lnTo>
                      <a:lnTo>
                        <a:pt x="13" y="406"/>
                      </a:lnTo>
                      <a:lnTo>
                        <a:pt x="0" y="393"/>
                      </a:ln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12700" cap="rnd" cmpd="sng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s-MX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5" name="Freeform 4"/>
                <p:cNvSpPr>
                  <a:spLocks/>
                </p:cNvSpPr>
                <p:nvPr/>
              </p:nvSpPr>
              <p:spPr bwMode="auto">
                <a:xfrm>
                  <a:off x="4511009" y="5248074"/>
                  <a:ext cx="982651" cy="691096"/>
                </a:xfrm>
                <a:custGeom>
                  <a:avLst/>
                  <a:gdLst/>
                  <a:ahLst/>
                  <a:cxnLst>
                    <a:cxn ang="0">
                      <a:pos x="19" y="100"/>
                    </a:cxn>
                    <a:cxn ang="0">
                      <a:pos x="33" y="97"/>
                    </a:cxn>
                    <a:cxn ang="0">
                      <a:pos x="39" y="73"/>
                    </a:cxn>
                    <a:cxn ang="0">
                      <a:pos x="59" y="38"/>
                    </a:cxn>
                    <a:cxn ang="0">
                      <a:pos x="82" y="47"/>
                    </a:cxn>
                    <a:cxn ang="0">
                      <a:pos x="97" y="61"/>
                    </a:cxn>
                    <a:cxn ang="0">
                      <a:pos x="123" y="57"/>
                    </a:cxn>
                    <a:cxn ang="0">
                      <a:pos x="174" y="67"/>
                    </a:cxn>
                    <a:cxn ang="0">
                      <a:pos x="188" y="74"/>
                    </a:cxn>
                    <a:cxn ang="0">
                      <a:pos x="203" y="77"/>
                    </a:cxn>
                    <a:cxn ang="0">
                      <a:pos x="225" y="83"/>
                    </a:cxn>
                    <a:cxn ang="0">
                      <a:pos x="214" y="53"/>
                    </a:cxn>
                    <a:cxn ang="0">
                      <a:pos x="211" y="35"/>
                    </a:cxn>
                    <a:cxn ang="0">
                      <a:pos x="208" y="24"/>
                    </a:cxn>
                    <a:cxn ang="0">
                      <a:pos x="210" y="5"/>
                    </a:cxn>
                    <a:cxn ang="0">
                      <a:pos x="220" y="13"/>
                    </a:cxn>
                    <a:cxn ang="0">
                      <a:pos x="237" y="7"/>
                    </a:cxn>
                    <a:cxn ang="0">
                      <a:pos x="245" y="6"/>
                    </a:cxn>
                    <a:cxn ang="0">
                      <a:pos x="265" y="25"/>
                    </a:cxn>
                    <a:cxn ang="0">
                      <a:pos x="260" y="41"/>
                    </a:cxn>
                    <a:cxn ang="0">
                      <a:pos x="250" y="57"/>
                    </a:cxn>
                    <a:cxn ang="0">
                      <a:pos x="268" y="60"/>
                    </a:cxn>
                    <a:cxn ang="0">
                      <a:pos x="289" y="56"/>
                    </a:cxn>
                    <a:cxn ang="0">
                      <a:pos x="317" y="40"/>
                    </a:cxn>
                    <a:cxn ang="0">
                      <a:pos x="332" y="34"/>
                    </a:cxn>
                    <a:cxn ang="0">
                      <a:pos x="342" y="30"/>
                    </a:cxn>
                    <a:cxn ang="0">
                      <a:pos x="353" y="10"/>
                    </a:cxn>
                    <a:cxn ang="0">
                      <a:pos x="364" y="16"/>
                    </a:cxn>
                    <a:cxn ang="0">
                      <a:pos x="383" y="54"/>
                    </a:cxn>
                    <a:cxn ang="0">
                      <a:pos x="406" y="44"/>
                    </a:cxn>
                    <a:cxn ang="0">
                      <a:pos x="421" y="64"/>
                    </a:cxn>
                    <a:cxn ang="0">
                      <a:pos x="442" y="88"/>
                    </a:cxn>
                    <a:cxn ang="0">
                      <a:pos x="462" y="105"/>
                    </a:cxn>
                    <a:cxn ang="0">
                      <a:pos x="484" y="128"/>
                    </a:cxn>
                    <a:cxn ang="0">
                      <a:pos x="516" y="141"/>
                    </a:cxn>
                    <a:cxn ang="0">
                      <a:pos x="515" y="199"/>
                    </a:cxn>
                    <a:cxn ang="0">
                      <a:pos x="538" y="270"/>
                    </a:cxn>
                    <a:cxn ang="0">
                      <a:pos x="560" y="284"/>
                    </a:cxn>
                    <a:cxn ang="0">
                      <a:pos x="550" y="323"/>
                    </a:cxn>
                    <a:cxn ang="0">
                      <a:pos x="533" y="338"/>
                    </a:cxn>
                    <a:cxn ang="0">
                      <a:pos x="526" y="356"/>
                    </a:cxn>
                    <a:cxn ang="0">
                      <a:pos x="503" y="370"/>
                    </a:cxn>
                    <a:cxn ang="0">
                      <a:pos x="492" y="378"/>
                    </a:cxn>
                    <a:cxn ang="0">
                      <a:pos x="482" y="368"/>
                    </a:cxn>
                    <a:cxn ang="0">
                      <a:pos x="463" y="360"/>
                    </a:cxn>
                    <a:cxn ang="0">
                      <a:pos x="443" y="356"/>
                    </a:cxn>
                    <a:cxn ang="0">
                      <a:pos x="400" y="350"/>
                    </a:cxn>
                    <a:cxn ang="0">
                      <a:pos x="354" y="339"/>
                    </a:cxn>
                    <a:cxn ang="0">
                      <a:pos x="315" y="325"/>
                    </a:cxn>
                    <a:cxn ang="0">
                      <a:pos x="302" y="319"/>
                    </a:cxn>
                    <a:cxn ang="0">
                      <a:pos x="281" y="303"/>
                    </a:cxn>
                    <a:cxn ang="0">
                      <a:pos x="241" y="289"/>
                    </a:cxn>
                    <a:cxn ang="0">
                      <a:pos x="169" y="262"/>
                    </a:cxn>
                    <a:cxn ang="0">
                      <a:pos x="132" y="249"/>
                    </a:cxn>
                    <a:cxn ang="0">
                      <a:pos x="125" y="239"/>
                    </a:cxn>
                    <a:cxn ang="0">
                      <a:pos x="88" y="214"/>
                    </a:cxn>
                    <a:cxn ang="0">
                      <a:pos x="67" y="203"/>
                    </a:cxn>
                    <a:cxn ang="0">
                      <a:pos x="55" y="189"/>
                    </a:cxn>
                    <a:cxn ang="0">
                      <a:pos x="49" y="189"/>
                    </a:cxn>
                    <a:cxn ang="0">
                      <a:pos x="47" y="189"/>
                    </a:cxn>
                    <a:cxn ang="0">
                      <a:pos x="34" y="182"/>
                    </a:cxn>
                    <a:cxn ang="0">
                      <a:pos x="18" y="155"/>
                    </a:cxn>
                    <a:cxn ang="0">
                      <a:pos x="0" y="134"/>
                    </a:cxn>
                  </a:cxnLst>
                  <a:rect l="0" t="0" r="r" b="b"/>
                  <a:pathLst>
                    <a:path w="562" h="388">
                      <a:moveTo>
                        <a:pt x="0" y="134"/>
                      </a:moveTo>
                      <a:lnTo>
                        <a:pt x="4" y="123"/>
                      </a:lnTo>
                      <a:lnTo>
                        <a:pt x="4" y="100"/>
                      </a:lnTo>
                      <a:lnTo>
                        <a:pt x="14" y="97"/>
                      </a:lnTo>
                      <a:lnTo>
                        <a:pt x="19" y="100"/>
                      </a:lnTo>
                      <a:lnTo>
                        <a:pt x="23" y="100"/>
                      </a:lnTo>
                      <a:lnTo>
                        <a:pt x="21" y="97"/>
                      </a:lnTo>
                      <a:lnTo>
                        <a:pt x="23" y="97"/>
                      </a:lnTo>
                      <a:lnTo>
                        <a:pt x="28" y="100"/>
                      </a:lnTo>
                      <a:lnTo>
                        <a:pt x="33" y="97"/>
                      </a:lnTo>
                      <a:lnTo>
                        <a:pt x="33" y="95"/>
                      </a:lnTo>
                      <a:lnTo>
                        <a:pt x="39" y="93"/>
                      </a:lnTo>
                      <a:lnTo>
                        <a:pt x="40" y="90"/>
                      </a:lnTo>
                      <a:lnTo>
                        <a:pt x="42" y="84"/>
                      </a:lnTo>
                      <a:lnTo>
                        <a:pt x="39" y="73"/>
                      </a:lnTo>
                      <a:lnTo>
                        <a:pt x="38" y="69"/>
                      </a:lnTo>
                      <a:lnTo>
                        <a:pt x="38" y="51"/>
                      </a:lnTo>
                      <a:lnTo>
                        <a:pt x="41" y="44"/>
                      </a:lnTo>
                      <a:lnTo>
                        <a:pt x="55" y="38"/>
                      </a:lnTo>
                      <a:lnTo>
                        <a:pt x="59" y="38"/>
                      </a:lnTo>
                      <a:lnTo>
                        <a:pt x="64" y="39"/>
                      </a:lnTo>
                      <a:lnTo>
                        <a:pt x="67" y="41"/>
                      </a:lnTo>
                      <a:lnTo>
                        <a:pt x="76" y="40"/>
                      </a:lnTo>
                      <a:lnTo>
                        <a:pt x="79" y="43"/>
                      </a:lnTo>
                      <a:lnTo>
                        <a:pt x="82" y="47"/>
                      </a:lnTo>
                      <a:lnTo>
                        <a:pt x="83" y="50"/>
                      </a:lnTo>
                      <a:lnTo>
                        <a:pt x="91" y="57"/>
                      </a:lnTo>
                      <a:lnTo>
                        <a:pt x="93" y="60"/>
                      </a:lnTo>
                      <a:lnTo>
                        <a:pt x="94" y="60"/>
                      </a:lnTo>
                      <a:lnTo>
                        <a:pt x="97" y="61"/>
                      </a:lnTo>
                      <a:lnTo>
                        <a:pt x="103" y="61"/>
                      </a:lnTo>
                      <a:lnTo>
                        <a:pt x="105" y="60"/>
                      </a:lnTo>
                      <a:lnTo>
                        <a:pt x="107" y="61"/>
                      </a:lnTo>
                      <a:lnTo>
                        <a:pt x="118" y="60"/>
                      </a:lnTo>
                      <a:lnTo>
                        <a:pt x="123" y="57"/>
                      </a:lnTo>
                      <a:lnTo>
                        <a:pt x="141" y="58"/>
                      </a:lnTo>
                      <a:lnTo>
                        <a:pt x="150" y="60"/>
                      </a:lnTo>
                      <a:lnTo>
                        <a:pt x="163" y="65"/>
                      </a:lnTo>
                      <a:lnTo>
                        <a:pt x="171" y="66"/>
                      </a:lnTo>
                      <a:lnTo>
                        <a:pt x="174" y="67"/>
                      </a:lnTo>
                      <a:lnTo>
                        <a:pt x="177" y="66"/>
                      </a:lnTo>
                      <a:lnTo>
                        <a:pt x="181" y="66"/>
                      </a:lnTo>
                      <a:lnTo>
                        <a:pt x="180" y="72"/>
                      </a:lnTo>
                      <a:lnTo>
                        <a:pt x="188" y="76"/>
                      </a:lnTo>
                      <a:lnTo>
                        <a:pt x="188" y="74"/>
                      </a:lnTo>
                      <a:lnTo>
                        <a:pt x="190" y="73"/>
                      </a:lnTo>
                      <a:lnTo>
                        <a:pt x="193" y="74"/>
                      </a:lnTo>
                      <a:lnTo>
                        <a:pt x="195" y="73"/>
                      </a:lnTo>
                      <a:lnTo>
                        <a:pt x="201" y="75"/>
                      </a:lnTo>
                      <a:lnTo>
                        <a:pt x="203" y="77"/>
                      </a:lnTo>
                      <a:lnTo>
                        <a:pt x="211" y="78"/>
                      </a:lnTo>
                      <a:lnTo>
                        <a:pt x="210" y="84"/>
                      </a:lnTo>
                      <a:lnTo>
                        <a:pt x="211" y="87"/>
                      </a:lnTo>
                      <a:lnTo>
                        <a:pt x="217" y="87"/>
                      </a:lnTo>
                      <a:lnTo>
                        <a:pt x="225" y="83"/>
                      </a:lnTo>
                      <a:lnTo>
                        <a:pt x="226" y="81"/>
                      </a:lnTo>
                      <a:lnTo>
                        <a:pt x="226" y="78"/>
                      </a:lnTo>
                      <a:lnTo>
                        <a:pt x="223" y="76"/>
                      </a:lnTo>
                      <a:lnTo>
                        <a:pt x="217" y="71"/>
                      </a:lnTo>
                      <a:lnTo>
                        <a:pt x="214" y="53"/>
                      </a:lnTo>
                      <a:lnTo>
                        <a:pt x="214" y="49"/>
                      </a:lnTo>
                      <a:lnTo>
                        <a:pt x="213" y="46"/>
                      </a:lnTo>
                      <a:lnTo>
                        <a:pt x="211" y="40"/>
                      </a:lnTo>
                      <a:lnTo>
                        <a:pt x="210" y="38"/>
                      </a:lnTo>
                      <a:lnTo>
                        <a:pt x="211" y="35"/>
                      </a:lnTo>
                      <a:lnTo>
                        <a:pt x="211" y="34"/>
                      </a:lnTo>
                      <a:lnTo>
                        <a:pt x="211" y="31"/>
                      </a:lnTo>
                      <a:lnTo>
                        <a:pt x="208" y="30"/>
                      </a:lnTo>
                      <a:lnTo>
                        <a:pt x="207" y="26"/>
                      </a:lnTo>
                      <a:lnTo>
                        <a:pt x="208" y="24"/>
                      </a:lnTo>
                      <a:lnTo>
                        <a:pt x="209" y="22"/>
                      </a:lnTo>
                      <a:lnTo>
                        <a:pt x="208" y="16"/>
                      </a:lnTo>
                      <a:lnTo>
                        <a:pt x="207" y="13"/>
                      </a:lnTo>
                      <a:lnTo>
                        <a:pt x="206" y="9"/>
                      </a:lnTo>
                      <a:lnTo>
                        <a:pt x="210" y="5"/>
                      </a:lnTo>
                      <a:lnTo>
                        <a:pt x="214" y="6"/>
                      </a:lnTo>
                      <a:lnTo>
                        <a:pt x="217" y="9"/>
                      </a:lnTo>
                      <a:lnTo>
                        <a:pt x="217" y="13"/>
                      </a:lnTo>
                      <a:lnTo>
                        <a:pt x="218" y="13"/>
                      </a:lnTo>
                      <a:lnTo>
                        <a:pt x="220" y="13"/>
                      </a:lnTo>
                      <a:lnTo>
                        <a:pt x="223" y="9"/>
                      </a:lnTo>
                      <a:lnTo>
                        <a:pt x="226" y="4"/>
                      </a:lnTo>
                      <a:lnTo>
                        <a:pt x="228" y="3"/>
                      </a:lnTo>
                      <a:lnTo>
                        <a:pt x="227" y="7"/>
                      </a:lnTo>
                      <a:lnTo>
                        <a:pt x="237" y="7"/>
                      </a:lnTo>
                      <a:lnTo>
                        <a:pt x="238" y="8"/>
                      </a:lnTo>
                      <a:lnTo>
                        <a:pt x="241" y="5"/>
                      </a:lnTo>
                      <a:lnTo>
                        <a:pt x="241" y="2"/>
                      </a:lnTo>
                      <a:lnTo>
                        <a:pt x="246" y="0"/>
                      </a:lnTo>
                      <a:lnTo>
                        <a:pt x="245" y="6"/>
                      </a:lnTo>
                      <a:lnTo>
                        <a:pt x="248" y="14"/>
                      </a:lnTo>
                      <a:lnTo>
                        <a:pt x="250" y="16"/>
                      </a:lnTo>
                      <a:lnTo>
                        <a:pt x="263" y="20"/>
                      </a:lnTo>
                      <a:lnTo>
                        <a:pt x="265" y="22"/>
                      </a:lnTo>
                      <a:lnTo>
                        <a:pt x="265" y="25"/>
                      </a:lnTo>
                      <a:lnTo>
                        <a:pt x="263" y="26"/>
                      </a:lnTo>
                      <a:lnTo>
                        <a:pt x="263" y="28"/>
                      </a:lnTo>
                      <a:lnTo>
                        <a:pt x="260" y="32"/>
                      </a:lnTo>
                      <a:lnTo>
                        <a:pt x="260" y="34"/>
                      </a:lnTo>
                      <a:lnTo>
                        <a:pt x="260" y="41"/>
                      </a:lnTo>
                      <a:lnTo>
                        <a:pt x="259" y="48"/>
                      </a:lnTo>
                      <a:lnTo>
                        <a:pt x="256" y="50"/>
                      </a:lnTo>
                      <a:lnTo>
                        <a:pt x="254" y="54"/>
                      </a:lnTo>
                      <a:lnTo>
                        <a:pt x="250" y="56"/>
                      </a:lnTo>
                      <a:lnTo>
                        <a:pt x="250" y="57"/>
                      </a:lnTo>
                      <a:lnTo>
                        <a:pt x="253" y="60"/>
                      </a:lnTo>
                      <a:lnTo>
                        <a:pt x="255" y="60"/>
                      </a:lnTo>
                      <a:lnTo>
                        <a:pt x="258" y="56"/>
                      </a:lnTo>
                      <a:lnTo>
                        <a:pt x="266" y="58"/>
                      </a:lnTo>
                      <a:lnTo>
                        <a:pt x="268" y="60"/>
                      </a:lnTo>
                      <a:lnTo>
                        <a:pt x="266" y="63"/>
                      </a:lnTo>
                      <a:lnTo>
                        <a:pt x="266" y="71"/>
                      </a:lnTo>
                      <a:lnTo>
                        <a:pt x="276" y="71"/>
                      </a:lnTo>
                      <a:lnTo>
                        <a:pt x="278" y="67"/>
                      </a:lnTo>
                      <a:lnTo>
                        <a:pt x="289" y="56"/>
                      </a:lnTo>
                      <a:lnTo>
                        <a:pt x="295" y="44"/>
                      </a:lnTo>
                      <a:lnTo>
                        <a:pt x="307" y="41"/>
                      </a:lnTo>
                      <a:lnTo>
                        <a:pt x="310" y="38"/>
                      </a:lnTo>
                      <a:lnTo>
                        <a:pt x="312" y="37"/>
                      </a:lnTo>
                      <a:lnTo>
                        <a:pt x="317" y="40"/>
                      </a:lnTo>
                      <a:lnTo>
                        <a:pt x="318" y="38"/>
                      </a:lnTo>
                      <a:lnTo>
                        <a:pt x="323" y="35"/>
                      </a:lnTo>
                      <a:lnTo>
                        <a:pt x="327" y="37"/>
                      </a:lnTo>
                      <a:lnTo>
                        <a:pt x="328" y="35"/>
                      </a:lnTo>
                      <a:lnTo>
                        <a:pt x="332" y="34"/>
                      </a:lnTo>
                      <a:lnTo>
                        <a:pt x="334" y="35"/>
                      </a:lnTo>
                      <a:lnTo>
                        <a:pt x="335" y="32"/>
                      </a:lnTo>
                      <a:lnTo>
                        <a:pt x="335" y="31"/>
                      </a:lnTo>
                      <a:lnTo>
                        <a:pt x="339" y="29"/>
                      </a:lnTo>
                      <a:lnTo>
                        <a:pt x="342" y="30"/>
                      </a:lnTo>
                      <a:lnTo>
                        <a:pt x="348" y="20"/>
                      </a:lnTo>
                      <a:lnTo>
                        <a:pt x="350" y="17"/>
                      </a:lnTo>
                      <a:lnTo>
                        <a:pt x="352" y="14"/>
                      </a:lnTo>
                      <a:lnTo>
                        <a:pt x="356" y="14"/>
                      </a:lnTo>
                      <a:lnTo>
                        <a:pt x="353" y="10"/>
                      </a:lnTo>
                      <a:lnTo>
                        <a:pt x="356" y="7"/>
                      </a:lnTo>
                      <a:lnTo>
                        <a:pt x="360" y="11"/>
                      </a:lnTo>
                      <a:lnTo>
                        <a:pt x="362" y="12"/>
                      </a:lnTo>
                      <a:lnTo>
                        <a:pt x="363" y="14"/>
                      </a:lnTo>
                      <a:lnTo>
                        <a:pt x="364" y="16"/>
                      </a:lnTo>
                      <a:lnTo>
                        <a:pt x="366" y="26"/>
                      </a:lnTo>
                      <a:lnTo>
                        <a:pt x="375" y="26"/>
                      </a:lnTo>
                      <a:lnTo>
                        <a:pt x="377" y="39"/>
                      </a:lnTo>
                      <a:lnTo>
                        <a:pt x="381" y="50"/>
                      </a:lnTo>
                      <a:lnTo>
                        <a:pt x="383" y="54"/>
                      </a:lnTo>
                      <a:lnTo>
                        <a:pt x="386" y="54"/>
                      </a:lnTo>
                      <a:lnTo>
                        <a:pt x="397" y="52"/>
                      </a:lnTo>
                      <a:lnTo>
                        <a:pt x="400" y="47"/>
                      </a:lnTo>
                      <a:lnTo>
                        <a:pt x="404" y="44"/>
                      </a:lnTo>
                      <a:lnTo>
                        <a:pt x="406" y="44"/>
                      </a:lnTo>
                      <a:lnTo>
                        <a:pt x="409" y="47"/>
                      </a:lnTo>
                      <a:lnTo>
                        <a:pt x="412" y="54"/>
                      </a:lnTo>
                      <a:lnTo>
                        <a:pt x="414" y="56"/>
                      </a:lnTo>
                      <a:lnTo>
                        <a:pt x="419" y="63"/>
                      </a:lnTo>
                      <a:lnTo>
                        <a:pt x="421" y="64"/>
                      </a:lnTo>
                      <a:lnTo>
                        <a:pt x="424" y="69"/>
                      </a:lnTo>
                      <a:lnTo>
                        <a:pt x="424" y="71"/>
                      </a:lnTo>
                      <a:lnTo>
                        <a:pt x="425" y="75"/>
                      </a:lnTo>
                      <a:lnTo>
                        <a:pt x="438" y="88"/>
                      </a:lnTo>
                      <a:lnTo>
                        <a:pt x="442" y="88"/>
                      </a:lnTo>
                      <a:lnTo>
                        <a:pt x="445" y="90"/>
                      </a:lnTo>
                      <a:lnTo>
                        <a:pt x="446" y="92"/>
                      </a:lnTo>
                      <a:lnTo>
                        <a:pt x="448" y="100"/>
                      </a:lnTo>
                      <a:lnTo>
                        <a:pt x="452" y="103"/>
                      </a:lnTo>
                      <a:lnTo>
                        <a:pt x="462" y="105"/>
                      </a:lnTo>
                      <a:lnTo>
                        <a:pt x="465" y="109"/>
                      </a:lnTo>
                      <a:lnTo>
                        <a:pt x="468" y="111"/>
                      </a:lnTo>
                      <a:lnTo>
                        <a:pt x="469" y="116"/>
                      </a:lnTo>
                      <a:lnTo>
                        <a:pt x="481" y="124"/>
                      </a:lnTo>
                      <a:lnTo>
                        <a:pt x="484" y="128"/>
                      </a:lnTo>
                      <a:lnTo>
                        <a:pt x="490" y="128"/>
                      </a:lnTo>
                      <a:lnTo>
                        <a:pt x="500" y="128"/>
                      </a:lnTo>
                      <a:lnTo>
                        <a:pt x="504" y="131"/>
                      </a:lnTo>
                      <a:lnTo>
                        <a:pt x="512" y="139"/>
                      </a:lnTo>
                      <a:lnTo>
                        <a:pt x="516" y="141"/>
                      </a:lnTo>
                      <a:lnTo>
                        <a:pt x="515" y="149"/>
                      </a:lnTo>
                      <a:lnTo>
                        <a:pt x="516" y="160"/>
                      </a:lnTo>
                      <a:lnTo>
                        <a:pt x="509" y="190"/>
                      </a:lnTo>
                      <a:lnTo>
                        <a:pt x="511" y="196"/>
                      </a:lnTo>
                      <a:lnTo>
                        <a:pt x="515" y="199"/>
                      </a:lnTo>
                      <a:lnTo>
                        <a:pt x="519" y="205"/>
                      </a:lnTo>
                      <a:lnTo>
                        <a:pt x="523" y="249"/>
                      </a:lnTo>
                      <a:lnTo>
                        <a:pt x="532" y="251"/>
                      </a:lnTo>
                      <a:lnTo>
                        <a:pt x="536" y="254"/>
                      </a:lnTo>
                      <a:lnTo>
                        <a:pt x="538" y="270"/>
                      </a:lnTo>
                      <a:lnTo>
                        <a:pt x="541" y="275"/>
                      </a:lnTo>
                      <a:lnTo>
                        <a:pt x="546" y="279"/>
                      </a:lnTo>
                      <a:lnTo>
                        <a:pt x="548" y="279"/>
                      </a:lnTo>
                      <a:lnTo>
                        <a:pt x="550" y="280"/>
                      </a:lnTo>
                      <a:lnTo>
                        <a:pt x="560" y="284"/>
                      </a:lnTo>
                      <a:lnTo>
                        <a:pt x="561" y="293"/>
                      </a:lnTo>
                      <a:lnTo>
                        <a:pt x="558" y="298"/>
                      </a:lnTo>
                      <a:lnTo>
                        <a:pt x="555" y="301"/>
                      </a:lnTo>
                      <a:lnTo>
                        <a:pt x="554" y="310"/>
                      </a:lnTo>
                      <a:lnTo>
                        <a:pt x="550" y="323"/>
                      </a:lnTo>
                      <a:lnTo>
                        <a:pt x="546" y="328"/>
                      </a:lnTo>
                      <a:lnTo>
                        <a:pt x="544" y="329"/>
                      </a:lnTo>
                      <a:lnTo>
                        <a:pt x="542" y="333"/>
                      </a:lnTo>
                      <a:lnTo>
                        <a:pt x="536" y="335"/>
                      </a:lnTo>
                      <a:lnTo>
                        <a:pt x="533" y="338"/>
                      </a:lnTo>
                      <a:lnTo>
                        <a:pt x="532" y="336"/>
                      </a:lnTo>
                      <a:lnTo>
                        <a:pt x="526" y="338"/>
                      </a:lnTo>
                      <a:lnTo>
                        <a:pt x="532" y="349"/>
                      </a:lnTo>
                      <a:lnTo>
                        <a:pt x="531" y="352"/>
                      </a:lnTo>
                      <a:lnTo>
                        <a:pt x="526" y="356"/>
                      </a:lnTo>
                      <a:lnTo>
                        <a:pt x="520" y="361"/>
                      </a:lnTo>
                      <a:lnTo>
                        <a:pt x="518" y="362"/>
                      </a:lnTo>
                      <a:lnTo>
                        <a:pt x="515" y="361"/>
                      </a:lnTo>
                      <a:lnTo>
                        <a:pt x="508" y="365"/>
                      </a:lnTo>
                      <a:lnTo>
                        <a:pt x="503" y="370"/>
                      </a:lnTo>
                      <a:lnTo>
                        <a:pt x="504" y="378"/>
                      </a:lnTo>
                      <a:lnTo>
                        <a:pt x="506" y="382"/>
                      </a:lnTo>
                      <a:lnTo>
                        <a:pt x="504" y="384"/>
                      </a:lnTo>
                      <a:lnTo>
                        <a:pt x="499" y="387"/>
                      </a:lnTo>
                      <a:lnTo>
                        <a:pt x="492" y="378"/>
                      </a:lnTo>
                      <a:lnTo>
                        <a:pt x="487" y="377"/>
                      </a:lnTo>
                      <a:lnTo>
                        <a:pt x="484" y="372"/>
                      </a:lnTo>
                      <a:lnTo>
                        <a:pt x="483" y="370"/>
                      </a:lnTo>
                      <a:lnTo>
                        <a:pt x="483" y="368"/>
                      </a:lnTo>
                      <a:lnTo>
                        <a:pt x="482" y="368"/>
                      </a:lnTo>
                      <a:lnTo>
                        <a:pt x="476" y="363"/>
                      </a:lnTo>
                      <a:lnTo>
                        <a:pt x="471" y="361"/>
                      </a:lnTo>
                      <a:lnTo>
                        <a:pt x="465" y="362"/>
                      </a:lnTo>
                      <a:lnTo>
                        <a:pt x="465" y="361"/>
                      </a:lnTo>
                      <a:lnTo>
                        <a:pt x="463" y="360"/>
                      </a:lnTo>
                      <a:lnTo>
                        <a:pt x="463" y="363"/>
                      </a:lnTo>
                      <a:lnTo>
                        <a:pt x="461" y="365"/>
                      </a:lnTo>
                      <a:lnTo>
                        <a:pt x="446" y="359"/>
                      </a:lnTo>
                      <a:lnTo>
                        <a:pt x="444" y="357"/>
                      </a:lnTo>
                      <a:lnTo>
                        <a:pt x="443" y="356"/>
                      </a:lnTo>
                      <a:lnTo>
                        <a:pt x="440" y="356"/>
                      </a:lnTo>
                      <a:lnTo>
                        <a:pt x="423" y="353"/>
                      </a:lnTo>
                      <a:lnTo>
                        <a:pt x="414" y="351"/>
                      </a:lnTo>
                      <a:lnTo>
                        <a:pt x="407" y="350"/>
                      </a:lnTo>
                      <a:lnTo>
                        <a:pt x="400" y="350"/>
                      </a:lnTo>
                      <a:lnTo>
                        <a:pt x="392" y="348"/>
                      </a:lnTo>
                      <a:lnTo>
                        <a:pt x="383" y="344"/>
                      </a:lnTo>
                      <a:lnTo>
                        <a:pt x="368" y="341"/>
                      </a:lnTo>
                      <a:lnTo>
                        <a:pt x="362" y="341"/>
                      </a:lnTo>
                      <a:lnTo>
                        <a:pt x="354" y="339"/>
                      </a:lnTo>
                      <a:lnTo>
                        <a:pt x="351" y="340"/>
                      </a:lnTo>
                      <a:lnTo>
                        <a:pt x="334" y="338"/>
                      </a:lnTo>
                      <a:lnTo>
                        <a:pt x="326" y="334"/>
                      </a:lnTo>
                      <a:lnTo>
                        <a:pt x="323" y="332"/>
                      </a:lnTo>
                      <a:lnTo>
                        <a:pt x="315" y="325"/>
                      </a:lnTo>
                      <a:lnTo>
                        <a:pt x="312" y="326"/>
                      </a:lnTo>
                      <a:lnTo>
                        <a:pt x="309" y="323"/>
                      </a:lnTo>
                      <a:lnTo>
                        <a:pt x="308" y="321"/>
                      </a:lnTo>
                      <a:lnTo>
                        <a:pt x="303" y="318"/>
                      </a:lnTo>
                      <a:lnTo>
                        <a:pt x="302" y="319"/>
                      </a:lnTo>
                      <a:lnTo>
                        <a:pt x="299" y="317"/>
                      </a:lnTo>
                      <a:lnTo>
                        <a:pt x="299" y="313"/>
                      </a:lnTo>
                      <a:lnTo>
                        <a:pt x="296" y="310"/>
                      </a:lnTo>
                      <a:lnTo>
                        <a:pt x="293" y="307"/>
                      </a:lnTo>
                      <a:lnTo>
                        <a:pt x="281" y="303"/>
                      </a:lnTo>
                      <a:lnTo>
                        <a:pt x="273" y="301"/>
                      </a:lnTo>
                      <a:lnTo>
                        <a:pt x="270" y="300"/>
                      </a:lnTo>
                      <a:lnTo>
                        <a:pt x="269" y="300"/>
                      </a:lnTo>
                      <a:lnTo>
                        <a:pt x="266" y="300"/>
                      </a:lnTo>
                      <a:lnTo>
                        <a:pt x="241" y="289"/>
                      </a:lnTo>
                      <a:lnTo>
                        <a:pt x="223" y="281"/>
                      </a:lnTo>
                      <a:lnTo>
                        <a:pt x="207" y="276"/>
                      </a:lnTo>
                      <a:lnTo>
                        <a:pt x="199" y="273"/>
                      </a:lnTo>
                      <a:lnTo>
                        <a:pt x="185" y="269"/>
                      </a:lnTo>
                      <a:lnTo>
                        <a:pt x="169" y="262"/>
                      </a:lnTo>
                      <a:lnTo>
                        <a:pt x="161" y="258"/>
                      </a:lnTo>
                      <a:lnTo>
                        <a:pt x="147" y="254"/>
                      </a:lnTo>
                      <a:lnTo>
                        <a:pt x="134" y="249"/>
                      </a:lnTo>
                      <a:lnTo>
                        <a:pt x="134" y="250"/>
                      </a:lnTo>
                      <a:lnTo>
                        <a:pt x="132" y="249"/>
                      </a:lnTo>
                      <a:lnTo>
                        <a:pt x="129" y="246"/>
                      </a:lnTo>
                      <a:lnTo>
                        <a:pt x="128" y="247"/>
                      </a:lnTo>
                      <a:lnTo>
                        <a:pt x="127" y="246"/>
                      </a:lnTo>
                      <a:lnTo>
                        <a:pt x="125" y="246"/>
                      </a:lnTo>
                      <a:lnTo>
                        <a:pt x="125" y="239"/>
                      </a:lnTo>
                      <a:lnTo>
                        <a:pt x="122" y="236"/>
                      </a:lnTo>
                      <a:lnTo>
                        <a:pt x="108" y="228"/>
                      </a:lnTo>
                      <a:lnTo>
                        <a:pt x="104" y="223"/>
                      </a:lnTo>
                      <a:lnTo>
                        <a:pt x="92" y="216"/>
                      </a:lnTo>
                      <a:lnTo>
                        <a:pt x="88" y="214"/>
                      </a:lnTo>
                      <a:lnTo>
                        <a:pt x="76" y="208"/>
                      </a:lnTo>
                      <a:lnTo>
                        <a:pt x="64" y="204"/>
                      </a:lnTo>
                      <a:lnTo>
                        <a:pt x="66" y="203"/>
                      </a:lnTo>
                      <a:lnTo>
                        <a:pt x="68" y="203"/>
                      </a:lnTo>
                      <a:lnTo>
                        <a:pt x="67" y="203"/>
                      </a:lnTo>
                      <a:lnTo>
                        <a:pt x="64" y="202"/>
                      </a:lnTo>
                      <a:lnTo>
                        <a:pt x="67" y="202"/>
                      </a:lnTo>
                      <a:lnTo>
                        <a:pt x="67" y="200"/>
                      </a:lnTo>
                      <a:lnTo>
                        <a:pt x="58" y="189"/>
                      </a:lnTo>
                      <a:lnTo>
                        <a:pt x="55" y="189"/>
                      </a:lnTo>
                      <a:lnTo>
                        <a:pt x="54" y="189"/>
                      </a:lnTo>
                      <a:lnTo>
                        <a:pt x="53" y="189"/>
                      </a:lnTo>
                      <a:lnTo>
                        <a:pt x="51" y="191"/>
                      </a:lnTo>
                      <a:lnTo>
                        <a:pt x="49" y="190"/>
                      </a:lnTo>
                      <a:lnTo>
                        <a:pt x="49" y="189"/>
                      </a:lnTo>
                      <a:lnTo>
                        <a:pt x="51" y="188"/>
                      </a:lnTo>
                      <a:lnTo>
                        <a:pt x="50" y="187"/>
                      </a:lnTo>
                      <a:lnTo>
                        <a:pt x="48" y="187"/>
                      </a:lnTo>
                      <a:lnTo>
                        <a:pt x="48" y="189"/>
                      </a:lnTo>
                      <a:lnTo>
                        <a:pt x="47" y="189"/>
                      </a:lnTo>
                      <a:lnTo>
                        <a:pt x="45" y="187"/>
                      </a:lnTo>
                      <a:lnTo>
                        <a:pt x="42" y="186"/>
                      </a:lnTo>
                      <a:lnTo>
                        <a:pt x="41" y="183"/>
                      </a:lnTo>
                      <a:lnTo>
                        <a:pt x="40" y="183"/>
                      </a:lnTo>
                      <a:lnTo>
                        <a:pt x="34" y="182"/>
                      </a:lnTo>
                      <a:lnTo>
                        <a:pt x="34" y="174"/>
                      </a:lnTo>
                      <a:lnTo>
                        <a:pt x="27" y="166"/>
                      </a:lnTo>
                      <a:lnTo>
                        <a:pt x="24" y="165"/>
                      </a:lnTo>
                      <a:lnTo>
                        <a:pt x="20" y="160"/>
                      </a:lnTo>
                      <a:lnTo>
                        <a:pt x="18" y="155"/>
                      </a:lnTo>
                      <a:lnTo>
                        <a:pt x="16" y="152"/>
                      </a:lnTo>
                      <a:lnTo>
                        <a:pt x="14" y="148"/>
                      </a:lnTo>
                      <a:lnTo>
                        <a:pt x="8" y="143"/>
                      </a:lnTo>
                      <a:lnTo>
                        <a:pt x="2" y="140"/>
                      </a:lnTo>
                      <a:lnTo>
                        <a:pt x="0" y="134"/>
                      </a:ln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12700" cap="rnd" cmpd="sng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s-MX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6" name="Freeform 5"/>
                <p:cNvSpPr>
                  <a:spLocks/>
                </p:cNvSpPr>
                <p:nvPr/>
              </p:nvSpPr>
              <p:spPr bwMode="auto">
                <a:xfrm>
                  <a:off x="5404941" y="4212138"/>
                  <a:ext cx="1309305" cy="1495719"/>
                </a:xfrm>
                <a:custGeom>
                  <a:avLst/>
                  <a:gdLst/>
                  <a:ahLst/>
                  <a:cxnLst>
                    <a:cxn ang="0">
                      <a:pos x="30" y="101"/>
                    </a:cxn>
                    <a:cxn ang="0">
                      <a:pos x="15" y="147"/>
                    </a:cxn>
                    <a:cxn ang="0">
                      <a:pos x="23" y="179"/>
                    </a:cxn>
                    <a:cxn ang="0">
                      <a:pos x="55" y="206"/>
                    </a:cxn>
                    <a:cxn ang="0">
                      <a:pos x="67" y="233"/>
                    </a:cxn>
                    <a:cxn ang="0">
                      <a:pos x="44" y="256"/>
                    </a:cxn>
                    <a:cxn ang="0">
                      <a:pos x="12" y="275"/>
                    </a:cxn>
                    <a:cxn ang="0">
                      <a:pos x="25" y="287"/>
                    </a:cxn>
                    <a:cxn ang="0">
                      <a:pos x="29" y="336"/>
                    </a:cxn>
                    <a:cxn ang="0">
                      <a:pos x="89" y="289"/>
                    </a:cxn>
                    <a:cxn ang="0">
                      <a:pos x="116" y="278"/>
                    </a:cxn>
                    <a:cxn ang="0">
                      <a:pos x="140" y="275"/>
                    </a:cxn>
                    <a:cxn ang="0">
                      <a:pos x="165" y="311"/>
                    </a:cxn>
                    <a:cxn ang="0">
                      <a:pos x="140" y="327"/>
                    </a:cxn>
                    <a:cxn ang="0">
                      <a:pos x="153" y="392"/>
                    </a:cxn>
                    <a:cxn ang="0">
                      <a:pos x="179" y="369"/>
                    </a:cxn>
                    <a:cxn ang="0">
                      <a:pos x="214" y="388"/>
                    </a:cxn>
                    <a:cxn ang="0">
                      <a:pos x="206" y="407"/>
                    </a:cxn>
                    <a:cxn ang="0">
                      <a:pos x="180" y="460"/>
                    </a:cxn>
                    <a:cxn ang="0">
                      <a:pos x="180" y="486"/>
                    </a:cxn>
                    <a:cxn ang="0">
                      <a:pos x="189" y="506"/>
                    </a:cxn>
                    <a:cxn ang="0">
                      <a:pos x="229" y="519"/>
                    </a:cxn>
                    <a:cxn ang="0">
                      <a:pos x="192" y="539"/>
                    </a:cxn>
                    <a:cxn ang="0">
                      <a:pos x="174" y="588"/>
                    </a:cxn>
                    <a:cxn ang="0">
                      <a:pos x="186" y="615"/>
                    </a:cxn>
                    <a:cxn ang="0">
                      <a:pos x="206" y="647"/>
                    </a:cxn>
                    <a:cxn ang="0">
                      <a:pos x="238" y="639"/>
                    </a:cxn>
                    <a:cxn ang="0">
                      <a:pos x="261" y="646"/>
                    </a:cxn>
                    <a:cxn ang="0">
                      <a:pos x="278" y="603"/>
                    </a:cxn>
                    <a:cxn ang="0">
                      <a:pos x="320" y="621"/>
                    </a:cxn>
                    <a:cxn ang="0">
                      <a:pos x="339" y="657"/>
                    </a:cxn>
                    <a:cxn ang="0">
                      <a:pos x="358" y="682"/>
                    </a:cxn>
                    <a:cxn ang="0">
                      <a:pos x="413" y="711"/>
                    </a:cxn>
                    <a:cxn ang="0">
                      <a:pos x="426" y="784"/>
                    </a:cxn>
                    <a:cxn ang="0">
                      <a:pos x="498" y="753"/>
                    </a:cxn>
                    <a:cxn ang="0">
                      <a:pos x="505" y="772"/>
                    </a:cxn>
                    <a:cxn ang="0">
                      <a:pos x="547" y="818"/>
                    </a:cxn>
                    <a:cxn ang="0">
                      <a:pos x="603" y="837"/>
                    </a:cxn>
                    <a:cxn ang="0">
                      <a:pos x="737" y="825"/>
                    </a:cxn>
                    <a:cxn ang="0">
                      <a:pos x="732" y="773"/>
                    </a:cxn>
                    <a:cxn ang="0">
                      <a:pos x="704" y="746"/>
                    </a:cxn>
                    <a:cxn ang="0">
                      <a:pos x="676" y="721"/>
                    </a:cxn>
                    <a:cxn ang="0">
                      <a:pos x="671" y="660"/>
                    </a:cxn>
                    <a:cxn ang="0">
                      <a:pos x="621" y="671"/>
                    </a:cxn>
                    <a:cxn ang="0">
                      <a:pos x="594" y="661"/>
                    </a:cxn>
                    <a:cxn ang="0">
                      <a:pos x="540" y="615"/>
                    </a:cxn>
                    <a:cxn ang="0">
                      <a:pos x="520" y="594"/>
                    </a:cxn>
                    <a:cxn ang="0">
                      <a:pos x="486" y="586"/>
                    </a:cxn>
                    <a:cxn ang="0">
                      <a:pos x="416" y="572"/>
                    </a:cxn>
                    <a:cxn ang="0">
                      <a:pos x="376" y="541"/>
                    </a:cxn>
                    <a:cxn ang="0">
                      <a:pos x="355" y="506"/>
                    </a:cxn>
                    <a:cxn ang="0">
                      <a:pos x="321" y="427"/>
                    </a:cxn>
                    <a:cxn ang="0">
                      <a:pos x="257" y="324"/>
                    </a:cxn>
                    <a:cxn ang="0">
                      <a:pos x="217" y="277"/>
                    </a:cxn>
                    <a:cxn ang="0">
                      <a:pos x="199" y="136"/>
                    </a:cxn>
                    <a:cxn ang="0">
                      <a:pos x="105" y="32"/>
                    </a:cxn>
                    <a:cxn ang="0">
                      <a:pos x="66" y="0"/>
                    </a:cxn>
                    <a:cxn ang="0">
                      <a:pos x="31" y="9"/>
                    </a:cxn>
                    <a:cxn ang="0">
                      <a:pos x="12" y="49"/>
                    </a:cxn>
                  </a:cxnLst>
                  <a:rect l="0" t="0" r="r" b="b"/>
                  <a:pathLst>
                    <a:path w="748" h="841">
                      <a:moveTo>
                        <a:pt x="0" y="74"/>
                      </a:moveTo>
                      <a:lnTo>
                        <a:pt x="21" y="78"/>
                      </a:lnTo>
                      <a:lnTo>
                        <a:pt x="26" y="81"/>
                      </a:lnTo>
                      <a:lnTo>
                        <a:pt x="27" y="83"/>
                      </a:lnTo>
                      <a:lnTo>
                        <a:pt x="26" y="86"/>
                      </a:lnTo>
                      <a:lnTo>
                        <a:pt x="25" y="94"/>
                      </a:lnTo>
                      <a:lnTo>
                        <a:pt x="26" y="97"/>
                      </a:lnTo>
                      <a:lnTo>
                        <a:pt x="30" y="101"/>
                      </a:lnTo>
                      <a:lnTo>
                        <a:pt x="30" y="108"/>
                      </a:lnTo>
                      <a:lnTo>
                        <a:pt x="29" y="113"/>
                      </a:lnTo>
                      <a:lnTo>
                        <a:pt x="23" y="117"/>
                      </a:lnTo>
                      <a:lnTo>
                        <a:pt x="15" y="124"/>
                      </a:lnTo>
                      <a:lnTo>
                        <a:pt x="10" y="135"/>
                      </a:lnTo>
                      <a:lnTo>
                        <a:pt x="13" y="138"/>
                      </a:lnTo>
                      <a:lnTo>
                        <a:pt x="13" y="143"/>
                      </a:lnTo>
                      <a:lnTo>
                        <a:pt x="15" y="147"/>
                      </a:lnTo>
                      <a:lnTo>
                        <a:pt x="21" y="151"/>
                      </a:lnTo>
                      <a:lnTo>
                        <a:pt x="23" y="156"/>
                      </a:lnTo>
                      <a:lnTo>
                        <a:pt x="21" y="160"/>
                      </a:lnTo>
                      <a:lnTo>
                        <a:pt x="18" y="161"/>
                      </a:lnTo>
                      <a:lnTo>
                        <a:pt x="22" y="163"/>
                      </a:lnTo>
                      <a:lnTo>
                        <a:pt x="26" y="166"/>
                      </a:lnTo>
                      <a:lnTo>
                        <a:pt x="27" y="170"/>
                      </a:lnTo>
                      <a:lnTo>
                        <a:pt x="23" y="179"/>
                      </a:lnTo>
                      <a:lnTo>
                        <a:pt x="22" y="183"/>
                      </a:lnTo>
                      <a:lnTo>
                        <a:pt x="24" y="188"/>
                      </a:lnTo>
                      <a:lnTo>
                        <a:pt x="39" y="205"/>
                      </a:lnTo>
                      <a:lnTo>
                        <a:pt x="49" y="200"/>
                      </a:lnTo>
                      <a:lnTo>
                        <a:pt x="51" y="198"/>
                      </a:lnTo>
                      <a:lnTo>
                        <a:pt x="54" y="198"/>
                      </a:lnTo>
                      <a:lnTo>
                        <a:pt x="57" y="199"/>
                      </a:lnTo>
                      <a:lnTo>
                        <a:pt x="55" y="206"/>
                      </a:lnTo>
                      <a:lnTo>
                        <a:pt x="55" y="209"/>
                      </a:lnTo>
                      <a:lnTo>
                        <a:pt x="61" y="210"/>
                      </a:lnTo>
                      <a:lnTo>
                        <a:pt x="64" y="210"/>
                      </a:lnTo>
                      <a:lnTo>
                        <a:pt x="66" y="211"/>
                      </a:lnTo>
                      <a:lnTo>
                        <a:pt x="67" y="213"/>
                      </a:lnTo>
                      <a:lnTo>
                        <a:pt x="73" y="216"/>
                      </a:lnTo>
                      <a:lnTo>
                        <a:pt x="72" y="223"/>
                      </a:lnTo>
                      <a:lnTo>
                        <a:pt x="67" y="233"/>
                      </a:lnTo>
                      <a:lnTo>
                        <a:pt x="61" y="239"/>
                      </a:lnTo>
                      <a:lnTo>
                        <a:pt x="61" y="247"/>
                      </a:lnTo>
                      <a:lnTo>
                        <a:pt x="61" y="261"/>
                      </a:lnTo>
                      <a:lnTo>
                        <a:pt x="60" y="262"/>
                      </a:lnTo>
                      <a:lnTo>
                        <a:pt x="55" y="262"/>
                      </a:lnTo>
                      <a:lnTo>
                        <a:pt x="52" y="260"/>
                      </a:lnTo>
                      <a:lnTo>
                        <a:pt x="48" y="257"/>
                      </a:lnTo>
                      <a:lnTo>
                        <a:pt x="44" y="256"/>
                      </a:lnTo>
                      <a:lnTo>
                        <a:pt x="42" y="254"/>
                      </a:lnTo>
                      <a:lnTo>
                        <a:pt x="39" y="253"/>
                      </a:lnTo>
                      <a:lnTo>
                        <a:pt x="35" y="255"/>
                      </a:lnTo>
                      <a:lnTo>
                        <a:pt x="33" y="256"/>
                      </a:lnTo>
                      <a:lnTo>
                        <a:pt x="28" y="271"/>
                      </a:lnTo>
                      <a:lnTo>
                        <a:pt x="25" y="272"/>
                      </a:lnTo>
                      <a:lnTo>
                        <a:pt x="18" y="272"/>
                      </a:lnTo>
                      <a:lnTo>
                        <a:pt x="12" y="275"/>
                      </a:lnTo>
                      <a:lnTo>
                        <a:pt x="10" y="278"/>
                      </a:lnTo>
                      <a:lnTo>
                        <a:pt x="9" y="281"/>
                      </a:lnTo>
                      <a:lnTo>
                        <a:pt x="12" y="281"/>
                      </a:lnTo>
                      <a:lnTo>
                        <a:pt x="17" y="282"/>
                      </a:lnTo>
                      <a:lnTo>
                        <a:pt x="21" y="281"/>
                      </a:lnTo>
                      <a:lnTo>
                        <a:pt x="29" y="278"/>
                      </a:lnTo>
                      <a:lnTo>
                        <a:pt x="29" y="281"/>
                      </a:lnTo>
                      <a:lnTo>
                        <a:pt x="25" y="287"/>
                      </a:lnTo>
                      <a:lnTo>
                        <a:pt x="18" y="295"/>
                      </a:lnTo>
                      <a:lnTo>
                        <a:pt x="18" y="298"/>
                      </a:lnTo>
                      <a:lnTo>
                        <a:pt x="15" y="303"/>
                      </a:lnTo>
                      <a:lnTo>
                        <a:pt x="18" y="338"/>
                      </a:lnTo>
                      <a:lnTo>
                        <a:pt x="21" y="339"/>
                      </a:lnTo>
                      <a:lnTo>
                        <a:pt x="24" y="338"/>
                      </a:lnTo>
                      <a:lnTo>
                        <a:pt x="27" y="338"/>
                      </a:lnTo>
                      <a:lnTo>
                        <a:pt x="29" y="336"/>
                      </a:lnTo>
                      <a:lnTo>
                        <a:pt x="39" y="332"/>
                      </a:lnTo>
                      <a:lnTo>
                        <a:pt x="46" y="326"/>
                      </a:lnTo>
                      <a:lnTo>
                        <a:pt x="58" y="313"/>
                      </a:lnTo>
                      <a:lnTo>
                        <a:pt x="76" y="298"/>
                      </a:lnTo>
                      <a:lnTo>
                        <a:pt x="79" y="293"/>
                      </a:lnTo>
                      <a:lnTo>
                        <a:pt x="85" y="290"/>
                      </a:lnTo>
                      <a:lnTo>
                        <a:pt x="86" y="290"/>
                      </a:lnTo>
                      <a:lnTo>
                        <a:pt x="89" y="289"/>
                      </a:lnTo>
                      <a:lnTo>
                        <a:pt x="95" y="295"/>
                      </a:lnTo>
                      <a:lnTo>
                        <a:pt x="101" y="305"/>
                      </a:lnTo>
                      <a:lnTo>
                        <a:pt x="104" y="300"/>
                      </a:lnTo>
                      <a:lnTo>
                        <a:pt x="108" y="290"/>
                      </a:lnTo>
                      <a:lnTo>
                        <a:pt x="104" y="285"/>
                      </a:lnTo>
                      <a:lnTo>
                        <a:pt x="103" y="281"/>
                      </a:lnTo>
                      <a:lnTo>
                        <a:pt x="105" y="279"/>
                      </a:lnTo>
                      <a:lnTo>
                        <a:pt x="116" y="278"/>
                      </a:lnTo>
                      <a:lnTo>
                        <a:pt x="118" y="275"/>
                      </a:lnTo>
                      <a:lnTo>
                        <a:pt x="117" y="268"/>
                      </a:lnTo>
                      <a:lnTo>
                        <a:pt x="119" y="268"/>
                      </a:lnTo>
                      <a:lnTo>
                        <a:pt x="122" y="267"/>
                      </a:lnTo>
                      <a:lnTo>
                        <a:pt x="131" y="268"/>
                      </a:lnTo>
                      <a:lnTo>
                        <a:pt x="133" y="265"/>
                      </a:lnTo>
                      <a:lnTo>
                        <a:pt x="137" y="265"/>
                      </a:lnTo>
                      <a:lnTo>
                        <a:pt x="140" y="275"/>
                      </a:lnTo>
                      <a:lnTo>
                        <a:pt x="137" y="290"/>
                      </a:lnTo>
                      <a:lnTo>
                        <a:pt x="140" y="293"/>
                      </a:lnTo>
                      <a:lnTo>
                        <a:pt x="143" y="296"/>
                      </a:lnTo>
                      <a:lnTo>
                        <a:pt x="146" y="302"/>
                      </a:lnTo>
                      <a:lnTo>
                        <a:pt x="150" y="303"/>
                      </a:lnTo>
                      <a:lnTo>
                        <a:pt x="153" y="302"/>
                      </a:lnTo>
                      <a:lnTo>
                        <a:pt x="157" y="306"/>
                      </a:lnTo>
                      <a:lnTo>
                        <a:pt x="165" y="311"/>
                      </a:lnTo>
                      <a:lnTo>
                        <a:pt x="165" y="320"/>
                      </a:lnTo>
                      <a:lnTo>
                        <a:pt x="161" y="323"/>
                      </a:lnTo>
                      <a:lnTo>
                        <a:pt x="153" y="326"/>
                      </a:lnTo>
                      <a:lnTo>
                        <a:pt x="148" y="331"/>
                      </a:lnTo>
                      <a:lnTo>
                        <a:pt x="146" y="330"/>
                      </a:lnTo>
                      <a:lnTo>
                        <a:pt x="145" y="327"/>
                      </a:lnTo>
                      <a:lnTo>
                        <a:pt x="143" y="326"/>
                      </a:lnTo>
                      <a:lnTo>
                        <a:pt x="140" y="327"/>
                      </a:lnTo>
                      <a:lnTo>
                        <a:pt x="134" y="332"/>
                      </a:lnTo>
                      <a:lnTo>
                        <a:pt x="131" y="372"/>
                      </a:lnTo>
                      <a:lnTo>
                        <a:pt x="137" y="377"/>
                      </a:lnTo>
                      <a:lnTo>
                        <a:pt x="140" y="380"/>
                      </a:lnTo>
                      <a:lnTo>
                        <a:pt x="143" y="381"/>
                      </a:lnTo>
                      <a:lnTo>
                        <a:pt x="150" y="380"/>
                      </a:lnTo>
                      <a:lnTo>
                        <a:pt x="150" y="385"/>
                      </a:lnTo>
                      <a:lnTo>
                        <a:pt x="153" y="392"/>
                      </a:lnTo>
                      <a:lnTo>
                        <a:pt x="155" y="392"/>
                      </a:lnTo>
                      <a:lnTo>
                        <a:pt x="159" y="391"/>
                      </a:lnTo>
                      <a:lnTo>
                        <a:pt x="161" y="389"/>
                      </a:lnTo>
                      <a:lnTo>
                        <a:pt x="165" y="384"/>
                      </a:lnTo>
                      <a:lnTo>
                        <a:pt x="170" y="381"/>
                      </a:lnTo>
                      <a:lnTo>
                        <a:pt x="172" y="377"/>
                      </a:lnTo>
                      <a:lnTo>
                        <a:pt x="174" y="370"/>
                      </a:lnTo>
                      <a:lnTo>
                        <a:pt x="179" y="369"/>
                      </a:lnTo>
                      <a:lnTo>
                        <a:pt x="180" y="370"/>
                      </a:lnTo>
                      <a:lnTo>
                        <a:pt x="181" y="370"/>
                      </a:lnTo>
                      <a:lnTo>
                        <a:pt x="183" y="370"/>
                      </a:lnTo>
                      <a:lnTo>
                        <a:pt x="186" y="370"/>
                      </a:lnTo>
                      <a:lnTo>
                        <a:pt x="189" y="371"/>
                      </a:lnTo>
                      <a:lnTo>
                        <a:pt x="191" y="376"/>
                      </a:lnTo>
                      <a:lnTo>
                        <a:pt x="194" y="378"/>
                      </a:lnTo>
                      <a:lnTo>
                        <a:pt x="214" y="388"/>
                      </a:lnTo>
                      <a:lnTo>
                        <a:pt x="219" y="389"/>
                      </a:lnTo>
                      <a:lnTo>
                        <a:pt x="221" y="388"/>
                      </a:lnTo>
                      <a:lnTo>
                        <a:pt x="220" y="395"/>
                      </a:lnTo>
                      <a:lnTo>
                        <a:pt x="217" y="395"/>
                      </a:lnTo>
                      <a:lnTo>
                        <a:pt x="216" y="396"/>
                      </a:lnTo>
                      <a:lnTo>
                        <a:pt x="213" y="401"/>
                      </a:lnTo>
                      <a:lnTo>
                        <a:pt x="211" y="402"/>
                      </a:lnTo>
                      <a:lnTo>
                        <a:pt x="206" y="407"/>
                      </a:lnTo>
                      <a:lnTo>
                        <a:pt x="205" y="412"/>
                      </a:lnTo>
                      <a:lnTo>
                        <a:pt x="202" y="412"/>
                      </a:lnTo>
                      <a:lnTo>
                        <a:pt x="198" y="417"/>
                      </a:lnTo>
                      <a:lnTo>
                        <a:pt x="198" y="420"/>
                      </a:lnTo>
                      <a:lnTo>
                        <a:pt x="192" y="430"/>
                      </a:lnTo>
                      <a:lnTo>
                        <a:pt x="189" y="443"/>
                      </a:lnTo>
                      <a:lnTo>
                        <a:pt x="187" y="450"/>
                      </a:lnTo>
                      <a:lnTo>
                        <a:pt x="180" y="460"/>
                      </a:lnTo>
                      <a:lnTo>
                        <a:pt x="181" y="465"/>
                      </a:lnTo>
                      <a:lnTo>
                        <a:pt x="180" y="467"/>
                      </a:lnTo>
                      <a:lnTo>
                        <a:pt x="177" y="468"/>
                      </a:lnTo>
                      <a:lnTo>
                        <a:pt x="173" y="474"/>
                      </a:lnTo>
                      <a:lnTo>
                        <a:pt x="172" y="477"/>
                      </a:lnTo>
                      <a:lnTo>
                        <a:pt x="173" y="479"/>
                      </a:lnTo>
                      <a:lnTo>
                        <a:pt x="175" y="482"/>
                      </a:lnTo>
                      <a:lnTo>
                        <a:pt x="180" y="486"/>
                      </a:lnTo>
                      <a:lnTo>
                        <a:pt x="180" y="489"/>
                      </a:lnTo>
                      <a:lnTo>
                        <a:pt x="176" y="494"/>
                      </a:lnTo>
                      <a:lnTo>
                        <a:pt x="175" y="497"/>
                      </a:lnTo>
                      <a:lnTo>
                        <a:pt x="177" y="499"/>
                      </a:lnTo>
                      <a:lnTo>
                        <a:pt x="178" y="500"/>
                      </a:lnTo>
                      <a:lnTo>
                        <a:pt x="186" y="504"/>
                      </a:lnTo>
                      <a:lnTo>
                        <a:pt x="188" y="504"/>
                      </a:lnTo>
                      <a:lnTo>
                        <a:pt x="189" y="506"/>
                      </a:lnTo>
                      <a:lnTo>
                        <a:pt x="194" y="509"/>
                      </a:lnTo>
                      <a:lnTo>
                        <a:pt x="200" y="510"/>
                      </a:lnTo>
                      <a:lnTo>
                        <a:pt x="202" y="510"/>
                      </a:lnTo>
                      <a:lnTo>
                        <a:pt x="208" y="514"/>
                      </a:lnTo>
                      <a:lnTo>
                        <a:pt x="216" y="515"/>
                      </a:lnTo>
                      <a:lnTo>
                        <a:pt x="223" y="516"/>
                      </a:lnTo>
                      <a:lnTo>
                        <a:pt x="228" y="517"/>
                      </a:lnTo>
                      <a:lnTo>
                        <a:pt x="229" y="519"/>
                      </a:lnTo>
                      <a:lnTo>
                        <a:pt x="231" y="520"/>
                      </a:lnTo>
                      <a:lnTo>
                        <a:pt x="229" y="526"/>
                      </a:lnTo>
                      <a:lnTo>
                        <a:pt x="226" y="531"/>
                      </a:lnTo>
                      <a:lnTo>
                        <a:pt x="220" y="534"/>
                      </a:lnTo>
                      <a:lnTo>
                        <a:pt x="207" y="537"/>
                      </a:lnTo>
                      <a:lnTo>
                        <a:pt x="202" y="535"/>
                      </a:lnTo>
                      <a:lnTo>
                        <a:pt x="199" y="538"/>
                      </a:lnTo>
                      <a:lnTo>
                        <a:pt x="192" y="539"/>
                      </a:lnTo>
                      <a:lnTo>
                        <a:pt x="191" y="538"/>
                      </a:lnTo>
                      <a:lnTo>
                        <a:pt x="189" y="539"/>
                      </a:lnTo>
                      <a:lnTo>
                        <a:pt x="188" y="544"/>
                      </a:lnTo>
                      <a:lnTo>
                        <a:pt x="186" y="573"/>
                      </a:lnTo>
                      <a:lnTo>
                        <a:pt x="183" y="577"/>
                      </a:lnTo>
                      <a:lnTo>
                        <a:pt x="181" y="578"/>
                      </a:lnTo>
                      <a:lnTo>
                        <a:pt x="177" y="581"/>
                      </a:lnTo>
                      <a:lnTo>
                        <a:pt x="174" y="588"/>
                      </a:lnTo>
                      <a:lnTo>
                        <a:pt x="171" y="589"/>
                      </a:lnTo>
                      <a:lnTo>
                        <a:pt x="170" y="592"/>
                      </a:lnTo>
                      <a:lnTo>
                        <a:pt x="168" y="594"/>
                      </a:lnTo>
                      <a:lnTo>
                        <a:pt x="169" y="606"/>
                      </a:lnTo>
                      <a:lnTo>
                        <a:pt x="174" y="611"/>
                      </a:lnTo>
                      <a:lnTo>
                        <a:pt x="177" y="612"/>
                      </a:lnTo>
                      <a:lnTo>
                        <a:pt x="183" y="612"/>
                      </a:lnTo>
                      <a:lnTo>
                        <a:pt x="186" y="615"/>
                      </a:lnTo>
                      <a:lnTo>
                        <a:pt x="190" y="614"/>
                      </a:lnTo>
                      <a:lnTo>
                        <a:pt x="197" y="616"/>
                      </a:lnTo>
                      <a:lnTo>
                        <a:pt x="200" y="620"/>
                      </a:lnTo>
                      <a:lnTo>
                        <a:pt x="201" y="621"/>
                      </a:lnTo>
                      <a:lnTo>
                        <a:pt x="199" y="628"/>
                      </a:lnTo>
                      <a:lnTo>
                        <a:pt x="200" y="632"/>
                      </a:lnTo>
                      <a:lnTo>
                        <a:pt x="202" y="636"/>
                      </a:lnTo>
                      <a:lnTo>
                        <a:pt x="206" y="647"/>
                      </a:lnTo>
                      <a:lnTo>
                        <a:pt x="215" y="648"/>
                      </a:lnTo>
                      <a:lnTo>
                        <a:pt x="217" y="645"/>
                      </a:lnTo>
                      <a:lnTo>
                        <a:pt x="218" y="645"/>
                      </a:lnTo>
                      <a:lnTo>
                        <a:pt x="220" y="643"/>
                      </a:lnTo>
                      <a:lnTo>
                        <a:pt x="222" y="644"/>
                      </a:lnTo>
                      <a:lnTo>
                        <a:pt x="226" y="644"/>
                      </a:lnTo>
                      <a:lnTo>
                        <a:pt x="231" y="643"/>
                      </a:lnTo>
                      <a:lnTo>
                        <a:pt x="238" y="639"/>
                      </a:lnTo>
                      <a:lnTo>
                        <a:pt x="243" y="638"/>
                      </a:lnTo>
                      <a:lnTo>
                        <a:pt x="245" y="641"/>
                      </a:lnTo>
                      <a:lnTo>
                        <a:pt x="249" y="650"/>
                      </a:lnTo>
                      <a:lnTo>
                        <a:pt x="251" y="652"/>
                      </a:lnTo>
                      <a:lnTo>
                        <a:pt x="254" y="655"/>
                      </a:lnTo>
                      <a:lnTo>
                        <a:pt x="257" y="654"/>
                      </a:lnTo>
                      <a:lnTo>
                        <a:pt x="258" y="650"/>
                      </a:lnTo>
                      <a:lnTo>
                        <a:pt x="261" y="646"/>
                      </a:lnTo>
                      <a:lnTo>
                        <a:pt x="266" y="643"/>
                      </a:lnTo>
                      <a:lnTo>
                        <a:pt x="268" y="643"/>
                      </a:lnTo>
                      <a:lnTo>
                        <a:pt x="270" y="641"/>
                      </a:lnTo>
                      <a:lnTo>
                        <a:pt x="272" y="636"/>
                      </a:lnTo>
                      <a:lnTo>
                        <a:pt x="280" y="622"/>
                      </a:lnTo>
                      <a:lnTo>
                        <a:pt x="281" y="618"/>
                      </a:lnTo>
                      <a:lnTo>
                        <a:pt x="278" y="612"/>
                      </a:lnTo>
                      <a:lnTo>
                        <a:pt x="278" y="603"/>
                      </a:lnTo>
                      <a:lnTo>
                        <a:pt x="284" y="603"/>
                      </a:lnTo>
                      <a:lnTo>
                        <a:pt x="286" y="604"/>
                      </a:lnTo>
                      <a:lnTo>
                        <a:pt x="293" y="609"/>
                      </a:lnTo>
                      <a:lnTo>
                        <a:pt x="296" y="610"/>
                      </a:lnTo>
                      <a:lnTo>
                        <a:pt x="306" y="614"/>
                      </a:lnTo>
                      <a:lnTo>
                        <a:pt x="310" y="618"/>
                      </a:lnTo>
                      <a:lnTo>
                        <a:pt x="317" y="621"/>
                      </a:lnTo>
                      <a:lnTo>
                        <a:pt x="320" y="621"/>
                      </a:lnTo>
                      <a:lnTo>
                        <a:pt x="330" y="625"/>
                      </a:lnTo>
                      <a:lnTo>
                        <a:pt x="331" y="628"/>
                      </a:lnTo>
                      <a:lnTo>
                        <a:pt x="336" y="637"/>
                      </a:lnTo>
                      <a:lnTo>
                        <a:pt x="336" y="639"/>
                      </a:lnTo>
                      <a:lnTo>
                        <a:pt x="336" y="641"/>
                      </a:lnTo>
                      <a:lnTo>
                        <a:pt x="339" y="646"/>
                      </a:lnTo>
                      <a:lnTo>
                        <a:pt x="338" y="655"/>
                      </a:lnTo>
                      <a:lnTo>
                        <a:pt x="339" y="657"/>
                      </a:lnTo>
                      <a:lnTo>
                        <a:pt x="343" y="660"/>
                      </a:lnTo>
                      <a:lnTo>
                        <a:pt x="352" y="664"/>
                      </a:lnTo>
                      <a:lnTo>
                        <a:pt x="353" y="666"/>
                      </a:lnTo>
                      <a:lnTo>
                        <a:pt x="354" y="671"/>
                      </a:lnTo>
                      <a:lnTo>
                        <a:pt x="352" y="673"/>
                      </a:lnTo>
                      <a:lnTo>
                        <a:pt x="352" y="674"/>
                      </a:lnTo>
                      <a:lnTo>
                        <a:pt x="355" y="676"/>
                      </a:lnTo>
                      <a:lnTo>
                        <a:pt x="358" y="682"/>
                      </a:lnTo>
                      <a:lnTo>
                        <a:pt x="363" y="683"/>
                      </a:lnTo>
                      <a:lnTo>
                        <a:pt x="370" y="681"/>
                      </a:lnTo>
                      <a:lnTo>
                        <a:pt x="379" y="683"/>
                      </a:lnTo>
                      <a:lnTo>
                        <a:pt x="391" y="681"/>
                      </a:lnTo>
                      <a:lnTo>
                        <a:pt x="397" y="681"/>
                      </a:lnTo>
                      <a:lnTo>
                        <a:pt x="405" y="689"/>
                      </a:lnTo>
                      <a:lnTo>
                        <a:pt x="410" y="701"/>
                      </a:lnTo>
                      <a:lnTo>
                        <a:pt x="413" y="711"/>
                      </a:lnTo>
                      <a:lnTo>
                        <a:pt x="412" y="723"/>
                      </a:lnTo>
                      <a:lnTo>
                        <a:pt x="407" y="732"/>
                      </a:lnTo>
                      <a:lnTo>
                        <a:pt x="398" y="742"/>
                      </a:lnTo>
                      <a:lnTo>
                        <a:pt x="398" y="745"/>
                      </a:lnTo>
                      <a:lnTo>
                        <a:pt x="404" y="770"/>
                      </a:lnTo>
                      <a:lnTo>
                        <a:pt x="410" y="781"/>
                      </a:lnTo>
                      <a:lnTo>
                        <a:pt x="417" y="783"/>
                      </a:lnTo>
                      <a:lnTo>
                        <a:pt x="426" y="784"/>
                      </a:lnTo>
                      <a:lnTo>
                        <a:pt x="434" y="787"/>
                      </a:lnTo>
                      <a:lnTo>
                        <a:pt x="445" y="785"/>
                      </a:lnTo>
                      <a:lnTo>
                        <a:pt x="459" y="775"/>
                      </a:lnTo>
                      <a:lnTo>
                        <a:pt x="462" y="767"/>
                      </a:lnTo>
                      <a:lnTo>
                        <a:pt x="475" y="766"/>
                      </a:lnTo>
                      <a:lnTo>
                        <a:pt x="496" y="754"/>
                      </a:lnTo>
                      <a:lnTo>
                        <a:pt x="497" y="749"/>
                      </a:lnTo>
                      <a:lnTo>
                        <a:pt x="498" y="753"/>
                      </a:lnTo>
                      <a:lnTo>
                        <a:pt x="504" y="752"/>
                      </a:lnTo>
                      <a:lnTo>
                        <a:pt x="509" y="757"/>
                      </a:lnTo>
                      <a:lnTo>
                        <a:pt x="517" y="760"/>
                      </a:lnTo>
                      <a:lnTo>
                        <a:pt x="515" y="767"/>
                      </a:lnTo>
                      <a:lnTo>
                        <a:pt x="512" y="768"/>
                      </a:lnTo>
                      <a:lnTo>
                        <a:pt x="508" y="770"/>
                      </a:lnTo>
                      <a:lnTo>
                        <a:pt x="506" y="770"/>
                      </a:lnTo>
                      <a:lnTo>
                        <a:pt x="505" y="772"/>
                      </a:lnTo>
                      <a:lnTo>
                        <a:pt x="502" y="772"/>
                      </a:lnTo>
                      <a:lnTo>
                        <a:pt x="502" y="773"/>
                      </a:lnTo>
                      <a:lnTo>
                        <a:pt x="504" y="777"/>
                      </a:lnTo>
                      <a:lnTo>
                        <a:pt x="505" y="780"/>
                      </a:lnTo>
                      <a:lnTo>
                        <a:pt x="509" y="784"/>
                      </a:lnTo>
                      <a:lnTo>
                        <a:pt x="517" y="796"/>
                      </a:lnTo>
                      <a:lnTo>
                        <a:pt x="526" y="808"/>
                      </a:lnTo>
                      <a:lnTo>
                        <a:pt x="547" y="818"/>
                      </a:lnTo>
                      <a:lnTo>
                        <a:pt x="548" y="819"/>
                      </a:lnTo>
                      <a:lnTo>
                        <a:pt x="551" y="820"/>
                      </a:lnTo>
                      <a:lnTo>
                        <a:pt x="554" y="819"/>
                      </a:lnTo>
                      <a:lnTo>
                        <a:pt x="555" y="836"/>
                      </a:lnTo>
                      <a:lnTo>
                        <a:pt x="569" y="838"/>
                      </a:lnTo>
                      <a:lnTo>
                        <a:pt x="580" y="837"/>
                      </a:lnTo>
                      <a:lnTo>
                        <a:pt x="590" y="835"/>
                      </a:lnTo>
                      <a:lnTo>
                        <a:pt x="603" y="837"/>
                      </a:lnTo>
                      <a:lnTo>
                        <a:pt x="611" y="836"/>
                      </a:lnTo>
                      <a:lnTo>
                        <a:pt x="637" y="838"/>
                      </a:lnTo>
                      <a:lnTo>
                        <a:pt x="679" y="840"/>
                      </a:lnTo>
                      <a:lnTo>
                        <a:pt x="704" y="839"/>
                      </a:lnTo>
                      <a:lnTo>
                        <a:pt x="714" y="840"/>
                      </a:lnTo>
                      <a:lnTo>
                        <a:pt x="719" y="834"/>
                      </a:lnTo>
                      <a:lnTo>
                        <a:pt x="731" y="826"/>
                      </a:lnTo>
                      <a:lnTo>
                        <a:pt x="737" y="825"/>
                      </a:lnTo>
                      <a:lnTo>
                        <a:pt x="736" y="823"/>
                      </a:lnTo>
                      <a:lnTo>
                        <a:pt x="742" y="819"/>
                      </a:lnTo>
                      <a:lnTo>
                        <a:pt x="746" y="817"/>
                      </a:lnTo>
                      <a:lnTo>
                        <a:pt x="747" y="810"/>
                      </a:lnTo>
                      <a:lnTo>
                        <a:pt x="744" y="810"/>
                      </a:lnTo>
                      <a:lnTo>
                        <a:pt x="739" y="803"/>
                      </a:lnTo>
                      <a:lnTo>
                        <a:pt x="737" y="776"/>
                      </a:lnTo>
                      <a:lnTo>
                        <a:pt x="732" y="773"/>
                      </a:lnTo>
                      <a:lnTo>
                        <a:pt x="729" y="770"/>
                      </a:lnTo>
                      <a:lnTo>
                        <a:pt x="726" y="762"/>
                      </a:lnTo>
                      <a:lnTo>
                        <a:pt x="724" y="761"/>
                      </a:lnTo>
                      <a:lnTo>
                        <a:pt x="721" y="754"/>
                      </a:lnTo>
                      <a:lnTo>
                        <a:pt x="716" y="751"/>
                      </a:lnTo>
                      <a:lnTo>
                        <a:pt x="714" y="749"/>
                      </a:lnTo>
                      <a:lnTo>
                        <a:pt x="710" y="751"/>
                      </a:lnTo>
                      <a:lnTo>
                        <a:pt x="704" y="746"/>
                      </a:lnTo>
                      <a:lnTo>
                        <a:pt x="698" y="738"/>
                      </a:lnTo>
                      <a:lnTo>
                        <a:pt x="693" y="736"/>
                      </a:lnTo>
                      <a:lnTo>
                        <a:pt x="687" y="723"/>
                      </a:lnTo>
                      <a:lnTo>
                        <a:pt x="685" y="723"/>
                      </a:lnTo>
                      <a:lnTo>
                        <a:pt x="681" y="726"/>
                      </a:lnTo>
                      <a:lnTo>
                        <a:pt x="680" y="724"/>
                      </a:lnTo>
                      <a:lnTo>
                        <a:pt x="677" y="723"/>
                      </a:lnTo>
                      <a:lnTo>
                        <a:pt x="676" y="721"/>
                      </a:lnTo>
                      <a:lnTo>
                        <a:pt x="674" y="704"/>
                      </a:lnTo>
                      <a:lnTo>
                        <a:pt x="678" y="698"/>
                      </a:lnTo>
                      <a:lnTo>
                        <a:pt x="676" y="697"/>
                      </a:lnTo>
                      <a:lnTo>
                        <a:pt x="673" y="693"/>
                      </a:lnTo>
                      <a:lnTo>
                        <a:pt x="673" y="687"/>
                      </a:lnTo>
                      <a:lnTo>
                        <a:pt x="670" y="682"/>
                      </a:lnTo>
                      <a:lnTo>
                        <a:pt x="670" y="678"/>
                      </a:lnTo>
                      <a:lnTo>
                        <a:pt x="671" y="660"/>
                      </a:lnTo>
                      <a:lnTo>
                        <a:pt x="667" y="664"/>
                      </a:lnTo>
                      <a:lnTo>
                        <a:pt x="665" y="664"/>
                      </a:lnTo>
                      <a:lnTo>
                        <a:pt x="658" y="667"/>
                      </a:lnTo>
                      <a:lnTo>
                        <a:pt x="646" y="669"/>
                      </a:lnTo>
                      <a:lnTo>
                        <a:pt x="636" y="670"/>
                      </a:lnTo>
                      <a:lnTo>
                        <a:pt x="633" y="670"/>
                      </a:lnTo>
                      <a:lnTo>
                        <a:pt x="623" y="670"/>
                      </a:lnTo>
                      <a:lnTo>
                        <a:pt x="621" y="671"/>
                      </a:lnTo>
                      <a:lnTo>
                        <a:pt x="622" y="673"/>
                      </a:lnTo>
                      <a:lnTo>
                        <a:pt x="620" y="677"/>
                      </a:lnTo>
                      <a:lnTo>
                        <a:pt x="617" y="676"/>
                      </a:lnTo>
                      <a:lnTo>
                        <a:pt x="618" y="673"/>
                      </a:lnTo>
                      <a:lnTo>
                        <a:pt x="618" y="670"/>
                      </a:lnTo>
                      <a:lnTo>
                        <a:pt x="606" y="671"/>
                      </a:lnTo>
                      <a:lnTo>
                        <a:pt x="600" y="668"/>
                      </a:lnTo>
                      <a:lnTo>
                        <a:pt x="594" y="661"/>
                      </a:lnTo>
                      <a:lnTo>
                        <a:pt x="579" y="649"/>
                      </a:lnTo>
                      <a:lnTo>
                        <a:pt x="578" y="648"/>
                      </a:lnTo>
                      <a:lnTo>
                        <a:pt x="574" y="641"/>
                      </a:lnTo>
                      <a:lnTo>
                        <a:pt x="568" y="636"/>
                      </a:lnTo>
                      <a:lnTo>
                        <a:pt x="559" y="622"/>
                      </a:lnTo>
                      <a:lnTo>
                        <a:pt x="554" y="618"/>
                      </a:lnTo>
                      <a:lnTo>
                        <a:pt x="548" y="615"/>
                      </a:lnTo>
                      <a:lnTo>
                        <a:pt x="540" y="615"/>
                      </a:lnTo>
                      <a:lnTo>
                        <a:pt x="538" y="615"/>
                      </a:lnTo>
                      <a:lnTo>
                        <a:pt x="538" y="613"/>
                      </a:lnTo>
                      <a:lnTo>
                        <a:pt x="529" y="609"/>
                      </a:lnTo>
                      <a:lnTo>
                        <a:pt x="524" y="605"/>
                      </a:lnTo>
                      <a:lnTo>
                        <a:pt x="523" y="599"/>
                      </a:lnTo>
                      <a:lnTo>
                        <a:pt x="521" y="597"/>
                      </a:lnTo>
                      <a:lnTo>
                        <a:pt x="521" y="596"/>
                      </a:lnTo>
                      <a:lnTo>
                        <a:pt x="520" y="594"/>
                      </a:lnTo>
                      <a:lnTo>
                        <a:pt x="518" y="594"/>
                      </a:lnTo>
                      <a:lnTo>
                        <a:pt x="516" y="594"/>
                      </a:lnTo>
                      <a:lnTo>
                        <a:pt x="508" y="586"/>
                      </a:lnTo>
                      <a:lnTo>
                        <a:pt x="503" y="586"/>
                      </a:lnTo>
                      <a:lnTo>
                        <a:pt x="499" y="587"/>
                      </a:lnTo>
                      <a:lnTo>
                        <a:pt x="493" y="587"/>
                      </a:lnTo>
                      <a:lnTo>
                        <a:pt x="489" y="586"/>
                      </a:lnTo>
                      <a:lnTo>
                        <a:pt x="486" y="586"/>
                      </a:lnTo>
                      <a:lnTo>
                        <a:pt x="482" y="588"/>
                      </a:lnTo>
                      <a:lnTo>
                        <a:pt x="482" y="585"/>
                      </a:lnTo>
                      <a:lnTo>
                        <a:pt x="477" y="586"/>
                      </a:lnTo>
                      <a:lnTo>
                        <a:pt x="474" y="586"/>
                      </a:lnTo>
                      <a:lnTo>
                        <a:pt x="468" y="587"/>
                      </a:lnTo>
                      <a:lnTo>
                        <a:pt x="453" y="586"/>
                      </a:lnTo>
                      <a:lnTo>
                        <a:pt x="435" y="581"/>
                      </a:lnTo>
                      <a:lnTo>
                        <a:pt x="416" y="572"/>
                      </a:lnTo>
                      <a:lnTo>
                        <a:pt x="413" y="571"/>
                      </a:lnTo>
                      <a:lnTo>
                        <a:pt x="401" y="568"/>
                      </a:lnTo>
                      <a:lnTo>
                        <a:pt x="398" y="566"/>
                      </a:lnTo>
                      <a:lnTo>
                        <a:pt x="395" y="556"/>
                      </a:lnTo>
                      <a:lnTo>
                        <a:pt x="385" y="553"/>
                      </a:lnTo>
                      <a:lnTo>
                        <a:pt x="382" y="550"/>
                      </a:lnTo>
                      <a:lnTo>
                        <a:pt x="377" y="544"/>
                      </a:lnTo>
                      <a:lnTo>
                        <a:pt x="376" y="541"/>
                      </a:lnTo>
                      <a:lnTo>
                        <a:pt x="376" y="536"/>
                      </a:lnTo>
                      <a:lnTo>
                        <a:pt x="377" y="532"/>
                      </a:lnTo>
                      <a:lnTo>
                        <a:pt x="372" y="526"/>
                      </a:lnTo>
                      <a:lnTo>
                        <a:pt x="370" y="523"/>
                      </a:lnTo>
                      <a:lnTo>
                        <a:pt x="368" y="519"/>
                      </a:lnTo>
                      <a:lnTo>
                        <a:pt x="364" y="517"/>
                      </a:lnTo>
                      <a:lnTo>
                        <a:pt x="361" y="512"/>
                      </a:lnTo>
                      <a:lnTo>
                        <a:pt x="355" y="506"/>
                      </a:lnTo>
                      <a:lnTo>
                        <a:pt x="343" y="497"/>
                      </a:lnTo>
                      <a:lnTo>
                        <a:pt x="330" y="485"/>
                      </a:lnTo>
                      <a:lnTo>
                        <a:pt x="326" y="473"/>
                      </a:lnTo>
                      <a:lnTo>
                        <a:pt x="328" y="467"/>
                      </a:lnTo>
                      <a:lnTo>
                        <a:pt x="330" y="450"/>
                      </a:lnTo>
                      <a:lnTo>
                        <a:pt x="326" y="442"/>
                      </a:lnTo>
                      <a:lnTo>
                        <a:pt x="324" y="432"/>
                      </a:lnTo>
                      <a:lnTo>
                        <a:pt x="321" y="427"/>
                      </a:lnTo>
                      <a:lnTo>
                        <a:pt x="317" y="423"/>
                      </a:lnTo>
                      <a:lnTo>
                        <a:pt x="318" y="422"/>
                      </a:lnTo>
                      <a:lnTo>
                        <a:pt x="314" y="417"/>
                      </a:lnTo>
                      <a:lnTo>
                        <a:pt x="306" y="402"/>
                      </a:lnTo>
                      <a:lnTo>
                        <a:pt x="306" y="399"/>
                      </a:lnTo>
                      <a:lnTo>
                        <a:pt x="302" y="396"/>
                      </a:lnTo>
                      <a:lnTo>
                        <a:pt x="297" y="386"/>
                      </a:lnTo>
                      <a:lnTo>
                        <a:pt x="257" y="324"/>
                      </a:lnTo>
                      <a:lnTo>
                        <a:pt x="254" y="323"/>
                      </a:lnTo>
                      <a:lnTo>
                        <a:pt x="248" y="319"/>
                      </a:lnTo>
                      <a:lnTo>
                        <a:pt x="223" y="292"/>
                      </a:lnTo>
                      <a:lnTo>
                        <a:pt x="220" y="292"/>
                      </a:lnTo>
                      <a:lnTo>
                        <a:pt x="220" y="283"/>
                      </a:lnTo>
                      <a:lnTo>
                        <a:pt x="218" y="281"/>
                      </a:lnTo>
                      <a:lnTo>
                        <a:pt x="214" y="279"/>
                      </a:lnTo>
                      <a:lnTo>
                        <a:pt x="217" y="277"/>
                      </a:lnTo>
                      <a:lnTo>
                        <a:pt x="212" y="269"/>
                      </a:lnTo>
                      <a:lnTo>
                        <a:pt x="193" y="214"/>
                      </a:lnTo>
                      <a:lnTo>
                        <a:pt x="190" y="185"/>
                      </a:lnTo>
                      <a:lnTo>
                        <a:pt x="192" y="175"/>
                      </a:lnTo>
                      <a:lnTo>
                        <a:pt x="192" y="171"/>
                      </a:lnTo>
                      <a:lnTo>
                        <a:pt x="199" y="151"/>
                      </a:lnTo>
                      <a:lnTo>
                        <a:pt x="201" y="139"/>
                      </a:lnTo>
                      <a:lnTo>
                        <a:pt x="199" y="136"/>
                      </a:lnTo>
                      <a:lnTo>
                        <a:pt x="196" y="135"/>
                      </a:lnTo>
                      <a:lnTo>
                        <a:pt x="185" y="126"/>
                      </a:lnTo>
                      <a:lnTo>
                        <a:pt x="174" y="117"/>
                      </a:lnTo>
                      <a:lnTo>
                        <a:pt x="166" y="111"/>
                      </a:lnTo>
                      <a:lnTo>
                        <a:pt x="153" y="92"/>
                      </a:lnTo>
                      <a:lnTo>
                        <a:pt x="120" y="36"/>
                      </a:lnTo>
                      <a:lnTo>
                        <a:pt x="113" y="37"/>
                      </a:lnTo>
                      <a:lnTo>
                        <a:pt x="105" y="32"/>
                      </a:lnTo>
                      <a:lnTo>
                        <a:pt x="92" y="21"/>
                      </a:lnTo>
                      <a:lnTo>
                        <a:pt x="87" y="15"/>
                      </a:lnTo>
                      <a:lnTo>
                        <a:pt x="83" y="12"/>
                      </a:lnTo>
                      <a:lnTo>
                        <a:pt x="79" y="5"/>
                      </a:lnTo>
                      <a:lnTo>
                        <a:pt x="76" y="3"/>
                      </a:lnTo>
                      <a:lnTo>
                        <a:pt x="70" y="2"/>
                      </a:lnTo>
                      <a:lnTo>
                        <a:pt x="68" y="0"/>
                      </a:lnTo>
                      <a:lnTo>
                        <a:pt x="66" y="0"/>
                      </a:lnTo>
                      <a:lnTo>
                        <a:pt x="60" y="5"/>
                      </a:lnTo>
                      <a:lnTo>
                        <a:pt x="58" y="10"/>
                      </a:lnTo>
                      <a:lnTo>
                        <a:pt x="51" y="9"/>
                      </a:lnTo>
                      <a:lnTo>
                        <a:pt x="47" y="8"/>
                      </a:lnTo>
                      <a:lnTo>
                        <a:pt x="39" y="8"/>
                      </a:lnTo>
                      <a:lnTo>
                        <a:pt x="35" y="9"/>
                      </a:lnTo>
                      <a:lnTo>
                        <a:pt x="36" y="7"/>
                      </a:lnTo>
                      <a:lnTo>
                        <a:pt x="31" y="9"/>
                      </a:lnTo>
                      <a:lnTo>
                        <a:pt x="32" y="7"/>
                      </a:lnTo>
                      <a:lnTo>
                        <a:pt x="23" y="7"/>
                      </a:lnTo>
                      <a:lnTo>
                        <a:pt x="21" y="9"/>
                      </a:lnTo>
                      <a:lnTo>
                        <a:pt x="19" y="8"/>
                      </a:lnTo>
                      <a:lnTo>
                        <a:pt x="9" y="24"/>
                      </a:lnTo>
                      <a:lnTo>
                        <a:pt x="24" y="33"/>
                      </a:lnTo>
                      <a:lnTo>
                        <a:pt x="24" y="39"/>
                      </a:lnTo>
                      <a:lnTo>
                        <a:pt x="12" y="49"/>
                      </a:lnTo>
                      <a:lnTo>
                        <a:pt x="15" y="58"/>
                      </a:lnTo>
                      <a:lnTo>
                        <a:pt x="9" y="73"/>
                      </a:lnTo>
                      <a:lnTo>
                        <a:pt x="0" y="74"/>
                      </a:ln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12700" cap="rnd" cmpd="sng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s-MX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7" name="Freeform 6"/>
                <p:cNvSpPr>
                  <a:spLocks/>
                </p:cNvSpPr>
                <p:nvPr/>
              </p:nvSpPr>
              <p:spPr bwMode="auto">
                <a:xfrm>
                  <a:off x="7007291" y="4593874"/>
                  <a:ext cx="893930" cy="888349"/>
                </a:xfrm>
                <a:custGeom>
                  <a:avLst/>
                  <a:gdLst/>
                  <a:ahLst/>
                  <a:cxnLst>
                    <a:cxn ang="0">
                      <a:pos x="44" y="456"/>
                    </a:cxn>
                    <a:cxn ang="0">
                      <a:pos x="52" y="464"/>
                    </a:cxn>
                    <a:cxn ang="0">
                      <a:pos x="61" y="466"/>
                    </a:cxn>
                    <a:cxn ang="0">
                      <a:pos x="64" y="470"/>
                    </a:cxn>
                    <a:cxn ang="0">
                      <a:pos x="73" y="470"/>
                    </a:cxn>
                    <a:cxn ang="0">
                      <a:pos x="77" y="477"/>
                    </a:cxn>
                    <a:cxn ang="0">
                      <a:pos x="89" y="486"/>
                    </a:cxn>
                    <a:cxn ang="0">
                      <a:pos x="123" y="488"/>
                    </a:cxn>
                    <a:cxn ang="0">
                      <a:pos x="128" y="484"/>
                    </a:cxn>
                    <a:cxn ang="0">
                      <a:pos x="135" y="466"/>
                    </a:cxn>
                    <a:cxn ang="0">
                      <a:pos x="147" y="455"/>
                    </a:cxn>
                    <a:cxn ang="0">
                      <a:pos x="166" y="461"/>
                    </a:cxn>
                    <a:cxn ang="0">
                      <a:pos x="201" y="477"/>
                    </a:cxn>
                    <a:cxn ang="0">
                      <a:pos x="231" y="498"/>
                    </a:cxn>
                    <a:cxn ang="0">
                      <a:pos x="481" y="481"/>
                    </a:cxn>
                    <a:cxn ang="0">
                      <a:pos x="508" y="458"/>
                    </a:cxn>
                    <a:cxn ang="0">
                      <a:pos x="493" y="249"/>
                    </a:cxn>
                    <a:cxn ang="0">
                      <a:pos x="351" y="59"/>
                    </a:cxn>
                    <a:cxn ang="0">
                      <a:pos x="331" y="61"/>
                    </a:cxn>
                    <a:cxn ang="0">
                      <a:pos x="317" y="56"/>
                    </a:cxn>
                    <a:cxn ang="0">
                      <a:pos x="301" y="1"/>
                    </a:cxn>
                    <a:cxn ang="0">
                      <a:pos x="288" y="19"/>
                    </a:cxn>
                    <a:cxn ang="0">
                      <a:pos x="288" y="136"/>
                    </a:cxn>
                    <a:cxn ang="0">
                      <a:pos x="292" y="156"/>
                    </a:cxn>
                    <a:cxn ang="0">
                      <a:pos x="277" y="168"/>
                    </a:cxn>
                    <a:cxn ang="0">
                      <a:pos x="261" y="180"/>
                    </a:cxn>
                    <a:cxn ang="0">
                      <a:pos x="257" y="214"/>
                    </a:cxn>
                    <a:cxn ang="0">
                      <a:pos x="256" y="242"/>
                    </a:cxn>
                    <a:cxn ang="0">
                      <a:pos x="242" y="266"/>
                    </a:cxn>
                    <a:cxn ang="0">
                      <a:pos x="146" y="343"/>
                    </a:cxn>
                    <a:cxn ang="0">
                      <a:pos x="128" y="351"/>
                    </a:cxn>
                    <a:cxn ang="0">
                      <a:pos x="120" y="354"/>
                    </a:cxn>
                    <a:cxn ang="0">
                      <a:pos x="109" y="362"/>
                    </a:cxn>
                    <a:cxn ang="0">
                      <a:pos x="103" y="365"/>
                    </a:cxn>
                    <a:cxn ang="0">
                      <a:pos x="0" y="375"/>
                    </a:cxn>
                    <a:cxn ang="0">
                      <a:pos x="41" y="406"/>
                    </a:cxn>
                    <a:cxn ang="0">
                      <a:pos x="43" y="446"/>
                    </a:cxn>
                  </a:cxnLst>
                  <a:rect l="0" t="0" r="r" b="b"/>
                  <a:pathLst>
                    <a:path w="511" h="499">
                      <a:moveTo>
                        <a:pt x="43" y="446"/>
                      </a:moveTo>
                      <a:lnTo>
                        <a:pt x="44" y="456"/>
                      </a:lnTo>
                      <a:lnTo>
                        <a:pt x="49" y="456"/>
                      </a:lnTo>
                      <a:lnTo>
                        <a:pt x="52" y="464"/>
                      </a:lnTo>
                      <a:lnTo>
                        <a:pt x="56" y="466"/>
                      </a:lnTo>
                      <a:lnTo>
                        <a:pt x="61" y="466"/>
                      </a:lnTo>
                      <a:lnTo>
                        <a:pt x="63" y="467"/>
                      </a:lnTo>
                      <a:lnTo>
                        <a:pt x="64" y="470"/>
                      </a:lnTo>
                      <a:lnTo>
                        <a:pt x="70" y="471"/>
                      </a:lnTo>
                      <a:lnTo>
                        <a:pt x="73" y="470"/>
                      </a:lnTo>
                      <a:lnTo>
                        <a:pt x="75" y="471"/>
                      </a:lnTo>
                      <a:lnTo>
                        <a:pt x="77" y="477"/>
                      </a:lnTo>
                      <a:lnTo>
                        <a:pt x="88" y="483"/>
                      </a:lnTo>
                      <a:lnTo>
                        <a:pt x="89" y="486"/>
                      </a:lnTo>
                      <a:lnTo>
                        <a:pt x="91" y="489"/>
                      </a:lnTo>
                      <a:lnTo>
                        <a:pt x="123" y="488"/>
                      </a:lnTo>
                      <a:lnTo>
                        <a:pt x="129" y="489"/>
                      </a:lnTo>
                      <a:lnTo>
                        <a:pt x="128" y="484"/>
                      </a:lnTo>
                      <a:lnTo>
                        <a:pt x="136" y="483"/>
                      </a:lnTo>
                      <a:lnTo>
                        <a:pt x="135" y="466"/>
                      </a:lnTo>
                      <a:lnTo>
                        <a:pt x="141" y="458"/>
                      </a:lnTo>
                      <a:lnTo>
                        <a:pt x="147" y="455"/>
                      </a:lnTo>
                      <a:lnTo>
                        <a:pt x="159" y="458"/>
                      </a:lnTo>
                      <a:lnTo>
                        <a:pt x="166" y="461"/>
                      </a:lnTo>
                      <a:lnTo>
                        <a:pt x="174" y="462"/>
                      </a:lnTo>
                      <a:lnTo>
                        <a:pt x="201" y="477"/>
                      </a:lnTo>
                      <a:lnTo>
                        <a:pt x="227" y="476"/>
                      </a:lnTo>
                      <a:lnTo>
                        <a:pt x="231" y="498"/>
                      </a:lnTo>
                      <a:lnTo>
                        <a:pt x="300" y="493"/>
                      </a:lnTo>
                      <a:lnTo>
                        <a:pt x="481" y="481"/>
                      </a:lnTo>
                      <a:lnTo>
                        <a:pt x="510" y="480"/>
                      </a:lnTo>
                      <a:lnTo>
                        <a:pt x="508" y="458"/>
                      </a:lnTo>
                      <a:lnTo>
                        <a:pt x="496" y="291"/>
                      </a:lnTo>
                      <a:lnTo>
                        <a:pt x="493" y="249"/>
                      </a:lnTo>
                      <a:lnTo>
                        <a:pt x="373" y="89"/>
                      </a:lnTo>
                      <a:lnTo>
                        <a:pt x="351" y="59"/>
                      </a:lnTo>
                      <a:lnTo>
                        <a:pt x="345" y="66"/>
                      </a:lnTo>
                      <a:lnTo>
                        <a:pt x="331" y="61"/>
                      </a:lnTo>
                      <a:lnTo>
                        <a:pt x="325" y="59"/>
                      </a:lnTo>
                      <a:lnTo>
                        <a:pt x="317" y="56"/>
                      </a:lnTo>
                      <a:lnTo>
                        <a:pt x="303" y="57"/>
                      </a:lnTo>
                      <a:lnTo>
                        <a:pt x="301" y="1"/>
                      </a:lnTo>
                      <a:lnTo>
                        <a:pt x="297" y="0"/>
                      </a:lnTo>
                      <a:lnTo>
                        <a:pt x="288" y="19"/>
                      </a:lnTo>
                      <a:lnTo>
                        <a:pt x="281" y="59"/>
                      </a:lnTo>
                      <a:lnTo>
                        <a:pt x="288" y="136"/>
                      </a:lnTo>
                      <a:lnTo>
                        <a:pt x="293" y="151"/>
                      </a:lnTo>
                      <a:lnTo>
                        <a:pt x="292" y="156"/>
                      </a:lnTo>
                      <a:lnTo>
                        <a:pt x="282" y="164"/>
                      </a:lnTo>
                      <a:lnTo>
                        <a:pt x="277" y="168"/>
                      </a:lnTo>
                      <a:lnTo>
                        <a:pt x="266" y="180"/>
                      </a:lnTo>
                      <a:lnTo>
                        <a:pt x="261" y="180"/>
                      </a:lnTo>
                      <a:lnTo>
                        <a:pt x="259" y="184"/>
                      </a:lnTo>
                      <a:lnTo>
                        <a:pt x="257" y="214"/>
                      </a:lnTo>
                      <a:lnTo>
                        <a:pt x="259" y="231"/>
                      </a:lnTo>
                      <a:lnTo>
                        <a:pt x="256" y="242"/>
                      </a:lnTo>
                      <a:lnTo>
                        <a:pt x="251" y="256"/>
                      </a:lnTo>
                      <a:lnTo>
                        <a:pt x="242" y="266"/>
                      </a:lnTo>
                      <a:lnTo>
                        <a:pt x="232" y="278"/>
                      </a:lnTo>
                      <a:lnTo>
                        <a:pt x="146" y="343"/>
                      </a:lnTo>
                      <a:lnTo>
                        <a:pt x="142" y="347"/>
                      </a:lnTo>
                      <a:lnTo>
                        <a:pt x="128" y="351"/>
                      </a:lnTo>
                      <a:lnTo>
                        <a:pt x="125" y="353"/>
                      </a:lnTo>
                      <a:lnTo>
                        <a:pt x="120" y="354"/>
                      </a:lnTo>
                      <a:lnTo>
                        <a:pt x="119" y="356"/>
                      </a:lnTo>
                      <a:lnTo>
                        <a:pt x="109" y="362"/>
                      </a:lnTo>
                      <a:lnTo>
                        <a:pt x="107" y="361"/>
                      </a:lnTo>
                      <a:lnTo>
                        <a:pt x="103" y="365"/>
                      </a:lnTo>
                      <a:lnTo>
                        <a:pt x="96" y="365"/>
                      </a:lnTo>
                      <a:lnTo>
                        <a:pt x="0" y="375"/>
                      </a:lnTo>
                      <a:lnTo>
                        <a:pt x="17" y="399"/>
                      </a:lnTo>
                      <a:lnTo>
                        <a:pt x="41" y="406"/>
                      </a:lnTo>
                      <a:lnTo>
                        <a:pt x="43" y="430"/>
                      </a:lnTo>
                      <a:lnTo>
                        <a:pt x="43" y="446"/>
                      </a:ln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12700" cap="rnd" cmpd="sng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s-MX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8" name="Freeform 7"/>
                <p:cNvSpPr>
                  <a:spLocks/>
                </p:cNvSpPr>
                <p:nvPr/>
              </p:nvSpPr>
              <p:spPr bwMode="auto">
                <a:xfrm>
                  <a:off x="7867616" y="4298703"/>
                  <a:ext cx="592816" cy="1109727"/>
                </a:xfrm>
                <a:custGeom>
                  <a:avLst/>
                  <a:gdLst/>
                  <a:ahLst/>
                  <a:cxnLst>
                    <a:cxn ang="0">
                      <a:pos x="19" y="609"/>
                    </a:cxn>
                    <a:cxn ang="0">
                      <a:pos x="38" y="606"/>
                    </a:cxn>
                    <a:cxn ang="0">
                      <a:pos x="52" y="614"/>
                    </a:cxn>
                    <a:cxn ang="0">
                      <a:pos x="67" y="609"/>
                    </a:cxn>
                    <a:cxn ang="0">
                      <a:pos x="74" y="594"/>
                    </a:cxn>
                    <a:cxn ang="0">
                      <a:pos x="87" y="576"/>
                    </a:cxn>
                    <a:cxn ang="0">
                      <a:pos x="96" y="550"/>
                    </a:cxn>
                    <a:cxn ang="0">
                      <a:pos x="111" y="517"/>
                    </a:cxn>
                    <a:cxn ang="0">
                      <a:pos x="134" y="516"/>
                    </a:cxn>
                    <a:cxn ang="0">
                      <a:pos x="149" y="499"/>
                    </a:cxn>
                    <a:cxn ang="0">
                      <a:pos x="155" y="484"/>
                    </a:cxn>
                    <a:cxn ang="0">
                      <a:pos x="161" y="475"/>
                    </a:cxn>
                    <a:cxn ang="0">
                      <a:pos x="165" y="461"/>
                    </a:cxn>
                    <a:cxn ang="0">
                      <a:pos x="174" y="459"/>
                    </a:cxn>
                    <a:cxn ang="0">
                      <a:pos x="179" y="476"/>
                    </a:cxn>
                    <a:cxn ang="0">
                      <a:pos x="175" y="496"/>
                    </a:cxn>
                    <a:cxn ang="0">
                      <a:pos x="171" y="507"/>
                    </a:cxn>
                    <a:cxn ang="0">
                      <a:pos x="187" y="518"/>
                    </a:cxn>
                    <a:cxn ang="0">
                      <a:pos x="196" y="528"/>
                    </a:cxn>
                    <a:cxn ang="0">
                      <a:pos x="202" y="533"/>
                    </a:cxn>
                    <a:cxn ang="0">
                      <a:pos x="202" y="546"/>
                    </a:cxn>
                    <a:cxn ang="0">
                      <a:pos x="204" y="555"/>
                    </a:cxn>
                    <a:cxn ang="0">
                      <a:pos x="209" y="552"/>
                    </a:cxn>
                    <a:cxn ang="0">
                      <a:pos x="212" y="553"/>
                    </a:cxn>
                    <a:cxn ang="0">
                      <a:pos x="221" y="521"/>
                    </a:cxn>
                    <a:cxn ang="0">
                      <a:pos x="223" y="478"/>
                    </a:cxn>
                    <a:cxn ang="0">
                      <a:pos x="233" y="451"/>
                    </a:cxn>
                    <a:cxn ang="0">
                      <a:pos x="239" y="420"/>
                    </a:cxn>
                    <a:cxn ang="0">
                      <a:pos x="242" y="402"/>
                    </a:cxn>
                    <a:cxn ang="0">
                      <a:pos x="249" y="375"/>
                    </a:cxn>
                    <a:cxn ang="0">
                      <a:pos x="231" y="386"/>
                    </a:cxn>
                    <a:cxn ang="0">
                      <a:pos x="225" y="380"/>
                    </a:cxn>
                    <a:cxn ang="0">
                      <a:pos x="224" y="371"/>
                    </a:cxn>
                    <a:cxn ang="0">
                      <a:pos x="234" y="360"/>
                    </a:cxn>
                    <a:cxn ang="0">
                      <a:pos x="254" y="349"/>
                    </a:cxn>
                    <a:cxn ang="0">
                      <a:pos x="251" y="322"/>
                    </a:cxn>
                    <a:cxn ang="0">
                      <a:pos x="248" y="329"/>
                    </a:cxn>
                    <a:cxn ang="0">
                      <a:pos x="233" y="337"/>
                    </a:cxn>
                    <a:cxn ang="0">
                      <a:pos x="220" y="336"/>
                    </a:cxn>
                    <a:cxn ang="0">
                      <a:pos x="220" y="327"/>
                    </a:cxn>
                    <a:cxn ang="0">
                      <a:pos x="235" y="297"/>
                    </a:cxn>
                    <a:cxn ang="0">
                      <a:pos x="247" y="292"/>
                    </a:cxn>
                    <a:cxn ang="0">
                      <a:pos x="245" y="269"/>
                    </a:cxn>
                    <a:cxn ang="0">
                      <a:pos x="253" y="219"/>
                    </a:cxn>
                    <a:cxn ang="0">
                      <a:pos x="272" y="184"/>
                    </a:cxn>
                    <a:cxn ang="0">
                      <a:pos x="301" y="147"/>
                    </a:cxn>
                    <a:cxn ang="0">
                      <a:pos x="320" y="121"/>
                    </a:cxn>
                    <a:cxn ang="0">
                      <a:pos x="327" y="91"/>
                    </a:cxn>
                    <a:cxn ang="0">
                      <a:pos x="333" y="77"/>
                    </a:cxn>
                    <a:cxn ang="0">
                      <a:pos x="325" y="55"/>
                    </a:cxn>
                    <a:cxn ang="0">
                      <a:pos x="324" y="31"/>
                    </a:cxn>
                    <a:cxn ang="0">
                      <a:pos x="314" y="24"/>
                    </a:cxn>
                    <a:cxn ang="0">
                      <a:pos x="306" y="20"/>
                    </a:cxn>
                    <a:cxn ang="0">
                      <a:pos x="291" y="4"/>
                    </a:cxn>
                    <a:cxn ang="0">
                      <a:pos x="255" y="13"/>
                    </a:cxn>
                    <a:cxn ang="0">
                      <a:pos x="236" y="15"/>
                    </a:cxn>
                    <a:cxn ang="0">
                      <a:pos x="223" y="24"/>
                    </a:cxn>
                    <a:cxn ang="0">
                      <a:pos x="167" y="186"/>
                    </a:cxn>
                  </a:cxnLst>
                  <a:rect l="0" t="0" r="r" b="b"/>
                  <a:pathLst>
                    <a:path w="338" h="623">
                      <a:moveTo>
                        <a:pt x="0" y="403"/>
                      </a:moveTo>
                      <a:lnTo>
                        <a:pt x="3" y="445"/>
                      </a:lnTo>
                      <a:lnTo>
                        <a:pt x="15" y="612"/>
                      </a:lnTo>
                      <a:lnTo>
                        <a:pt x="18" y="612"/>
                      </a:lnTo>
                      <a:lnTo>
                        <a:pt x="19" y="609"/>
                      </a:lnTo>
                      <a:lnTo>
                        <a:pt x="22" y="609"/>
                      </a:lnTo>
                      <a:lnTo>
                        <a:pt x="24" y="606"/>
                      </a:lnTo>
                      <a:lnTo>
                        <a:pt x="32" y="603"/>
                      </a:lnTo>
                      <a:lnTo>
                        <a:pt x="33" y="602"/>
                      </a:lnTo>
                      <a:lnTo>
                        <a:pt x="38" y="606"/>
                      </a:lnTo>
                      <a:lnTo>
                        <a:pt x="41" y="609"/>
                      </a:lnTo>
                      <a:lnTo>
                        <a:pt x="42" y="609"/>
                      </a:lnTo>
                      <a:lnTo>
                        <a:pt x="43" y="609"/>
                      </a:lnTo>
                      <a:lnTo>
                        <a:pt x="47" y="609"/>
                      </a:lnTo>
                      <a:lnTo>
                        <a:pt x="52" y="614"/>
                      </a:lnTo>
                      <a:lnTo>
                        <a:pt x="57" y="616"/>
                      </a:lnTo>
                      <a:lnTo>
                        <a:pt x="63" y="622"/>
                      </a:lnTo>
                      <a:lnTo>
                        <a:pt x="61" y="613"/>
                      </a:lnTo>
                      <a:lnTo>
                        <a:pt x="64" y="611"/>
                      </a:lnTo>
                      <a:lnTo>
                        <a:pt x="67" y="609"/>
                      </a:lnTo>
                      <a:lnTo>
                        <a:pt x="69" y="605"/>
                      </a:lnTo>
                      <a:lnTo>
                        <a:pt x="71" y="603"/>
                      </a:lnTo>
                      <a:lnTo>
                        <a:pt x="71" y="601"/>
                      </a:lnTo>
                      <a:lnTo>
                        <a:pt x="73" y="598"/>
                      </a:lnTo>
                      <a:lnTo>
                        <a:pt x="74" y="594"/>
                      </a:lnTo>
                      <a:lnTo>
                        <a:pt x="76" y="592"/>
                      </a:lnTo>
                      <a:lnTo>
                        <a:pt x="82" y="589"/>
                      </a:lnTo>
                      <a:lnTo>
                        <a:pt x="83" y="587"/>
                      </a:lnTo>
                      <a:lnTo>
                        <a:pt x="84" y="582"/>
                      </a:lnTo>
                      <a:lnTo>
                        <a:pt x="87" y="576"/>
                      </a:lnTo>
                      <a:lnTo>
                        <a:pt x="89" y="571"/>
                      </a:lnTo>
                      <a:lnTo>
                        <a:pt x="92" y="564"/>
                      </a:lnTo>
                      <a:lnTo>
                        <a:pt x="93" y="563"/>
                      </a:lnTo>
                      <a:lnTo>
                        <a:pt x="95" y="560"/>
                      </a:lnTo>
                      <a:lnTo>
                        <a:pt x="96" y="550"/>
                      </a:lnTo>
                      <a:lnTo>
                        <a:pt x="102" y="541"/>
                      </a:lnTo>
                      <a:lnTo>
                        <a:pt x="102" y="538"/>
                      </a:lnTo>
                      <a:lnTo>
                        <a:pt x="104" y="532"/>
                      </a:lnTo>
                      <a:lnTo>
                        <a:pt x="106" y="522"/>
                      </a:lnTo>
                      <a:lnTo>
                        <a:pt x="111" y="517"/>
                      </a:lnTo>
                      <a:lnTo>
                        <a:pt x="115" y="517"/>
                      </a:lnTo>
                      <a:lnTo>
                        <a:pt x="116" y="519"/>
                      </a:lnTo>
                      <a:lnTo>
                        <a:pt x="124" y="516"/>
                      </a:lnTo>
                      <a:lnTo>
                        <a:pt x="126" y="517"/>
                      </a:lnTo>
                      <a:lnTo>
                        <a:pt x="134" y="516"/>
                      </a:lnTo>
                      <a:lnTo>
                        <a:pt x="137" y="516"/>
                      </a:lnTo>
                      <a:lnTo>
                        <a:pt x="141" y="516"/>
                      </a:lnTo>
                      <a:lnTo>
                        <a:pt x="144" y="511"/>
                      </a:lnTo>
                      <a:lnTo>
                        <a:pt x="144" y="509"/>
                      </a:lnTo>
                      <a:lnTo>
                        <a:pt x="149" y="499"/>
                      </a:lnTo>
                      <a:lnTo>
                        <a:pt x="149" y="498"/>
                      </a:lnTo>
                      <a:lnTo>
                        <a:pt x="150" y="495"/>
                      </a:lnTo>
                      <a:lnTo>
                        <a:pt x="152" y="491"/>
                      </a:lnTo>
                      <a:lnTo>
                        <a:pt x="153" y="488"/>
                      </a:lnTo>
                      <a:lnTo>
                        <a:pt x="155" y="484"/>
                      </a:lnTo>
                      <a:lnTo>
                        <a:pt x="159" y="482"/>
                      </a:lnTo>
                      <a:lnTo>
                        <a:pt x="160" y="479"/>
                      </a:lnTo>
                      <a:lnTo>
                        <a:pt x="161" y="479"/>
                      </a:lnTo>
                      <a:lnTo>
                        <a:pt x="162" y="476"/>
                      </a:lnTo>
                      <a:lnTo>
                        <a:pt x="161" y="475"/>
                      </a:lnTo>
                      <a:lnTo>
                        <a:pt x="162" y="471"/>
                      </a:lnTo>
                      <a:lnTo>
                        <a:pt x="162" y="469"/>
                      </a:lnTo>
                      <a:lnTo>
                        <a:pt x="165" y="464"/>
                      </a:lnTo>
                      <a:lnTo>
                        <a:pt x="165" y="462"/>
                      </a:lnTo>
                      <a:lnTo>
                        <a:pt x="165" y="461"/>
                      </a:lnTo>
                      <a:lnTo>
                        <a:pt x="168" y="457"/>
                      </a:lnTo>
                      <a:lnTo>
                        <a:pt x="169" y="453"/>
                      </a:lnTo>
                      <a:lnTo>
                        <a:pt x="173" y="452"/>
                      </a:lnTo>
                      <a:lnTo>
                        <a:pt x="174" y="454"/>
                      </a:lnTo>
                      <a:lnTo>
                        <a:pt x="174" y="459"/>
                      </a:lnTo>
                      <a:lnTo>
                        <a:pt x="177" y="461"/>
                      </a:lnTo>
                      <a:lnTo>
                        <a:pt x="179" y="465"/>
                      </a:lnTo>
                      <a:lnTo>
                        <a:pt x="179" y="467"/>
                      </a:lnTo>
                      <a:lnTo>
                        <a:pt x="180" y="472"/>
                      </a:lnTo>
                      <a:lnTo>
                        <a:pt x="179" y="476"/>
                      </a:lnTo>
                      <a:lnTo>
                        <a:pt x="179" y="478"/>
                      </a:lnTo>
                      <a:lnTo>
                        <a:pt x="180" y="480"/>
                      </a:lnTo>
                      <a:lnTo>
                        <a:pt x="179" y="488"/>
                      </a:lnTo>
                      <a:lnTo>
                        <a:pt x="177" y="491"/>
                      </a:lnTo>
                      <a:lnTo>
                        <a:pt x="175" y="496"/>
                      </a:lnTo>
                      <a:lnTo>
                        <a:pt x="176" y="498"/>
                      </a:lnTo>
                      <a:lnTo>
                        <a:pt x="175" y="499"/>
                      </a:lnTo>
                      <a:lnTo>
                        <a:pt x="175" y="503"/>
                      </a:lnTo>
                      <a:lnTo>
                        <a:pt x="175" y="504"/>
                      </a:lnTo>
                      <a:lnTo>
                        <a:pt x="171" y="507"/>
                      </a:lnTo>
                      <a:lnTo>
                        <a:pt x="171" y="508"/>
                      </a:lnTo>
                      <a:lnTo>
                        <a:pt x="172" y="510"/>
                      </a:lnTo>
                      <a:lnTo>
                        <a:pt x="172" y="513"/>
                      </a:lnTo>
                      <a:lnTo>
                        <a:pt x="175" y="514"/>
                      </a:lnTo>
                      <a:lnTo>
                        <a:pt x="187" y="518"/>
                      </a:lnTo>
                      <a:lnTo>
                        <a:pt x="193" y="519"/>
                      </a:lnTo>
                      <a:lnTo>
                        <a:pt x="194" y="520"/>
                      </a:lnTo>
                      <a:lnTo>
                        <a:pt x="193" y="525"/>
                      </a:lnTo>
                      <a:lnTo>
                        <a:pt x="193" y="526"/>
                      </a:lnTo>
                      <a:lnTo>
                        <a:pt x="196" y="528"/>
                      </a:lnTo>
                      <a:lnTo>
                        <a:pt x="197" y="528"/>
                      </a:lnTo>
                      <a:lnTo>
                        <a:pt x="199" y="528"/>
                      </a:lnTo>
                      <a:lnTo>
                        <a:pt x="200" y="529"/>
                      </a:lnTo>
                      <a:lnTo>
                        <a:pt x="201" y="532"/>
                      </a:lnTo>
                      <a:lnTo>
                        <a:pt x="202" y="533"/>
                      </a:lnTo>
                      <a:lnTo>
                        <a:pt x="203" y="537"/>
                      </a:lnTo>
                      <a:lnTo>
                        <a:pt x="202" y="541"/>
                      </a:lnTo>
                      <a:lnTo>
                        <a:pt x="201" y="541"/>
                      </a:lnTo>
                      <a:lnTo>
                        <a:pt x="202" y="545"/>
                      </a:lnTo>
                      <a:lnTo>
                        <a:pt x="202" y="546"/>
                      </a:lnTo>
                      <a:lnTo>
                        <a:pt x="203" y="544"/>
                      </a:lnTo>
                      <a:lnTo>
                        <a:pt x="204" y="544"/>
                      </a:lnTo>
                      <a:lnTo>
                        <a:pt x="205" y="550"/>
                      </a:lnTo>
                      <a:lnTo>
                        <a:pt x="203" y="553"/>
                      </a:lnTo>
                      <a:lnTo>
                        <a:pt x="204" y="555"/>
                      </a:lnTo>
                      <a:lnTo>
                        <a:pt x="206" y="556"/>
                      </a:lnTo>
                      <a:lnTo>
                        <a:pt x="207" y="556"/>
                      </a:lnTo>
                      <a:lnTo>
                        <a:pt x="208" y="555"/>
                      </a:lnTo>
                      <a:lnTo>
                        <a:pt x="207" y="554"/>
                      </a:lnTo>
                      <a:lnTo>
                        <a:pt x="209" y="552"/>
                      </a:lnTo>
                      <a:lnTo>
                        <a:pt x="208" y="556"/>
                      </a:lnTo>
                      <a:lnTo>
                        <a:pt x="210" y="557"/>
                      </a:lnTo>
                      <a:lnTo>
                        <a:pt x="211" y="560"/>
                      </a:lnTo>
                      <a:lnTo>
                        <a:pt x="212" y="560"/>
                      </a:lnTo>
                      <a:lnTo>
                        <a:pt x="212" y="553"/>
                      </a:lnTo>
                      <a:lnTo>
                        <a:pt x="212" y="541"/>
                      </a:lnTo>
                      <a:lnTo>
                        <a:pt x="214" y="535"/>
                      </a:lnTo>
                      <a:lnTo>
                        <a:pt x="216" y="533"/>
                      </a:lnTo>
                      <a:lnTo>
                        <a:pt x="217" y="530"/>
                      </a:lnTo>
                      <a:lnTo>
                        <a:pt x="221" y="521"/>
                      </a:lnTo>
                      <a:lnTo>
                        <a:pt x="221" y="516"/>
                      </a:lnTo>
                      <a:lnTo>
                        <a:pt x="221" y="506"/>
                      </a:lnTo>
                      <a:lnTo>
                        <a:pt x="223" y="500"/>
                      </a:lnTo>
                      <a:lnTo>
                        <a:pt x="223" y="489"/>
                      </a:lnTo>
                      <a:lnTo>
                        <a:pt x="223" y="478"/>
                      </a:lnTo>
                      <a:lnTo>
                        <a:pt x="225" y="473"/>
                      </a:lnTo>
                      <a:lnTo>
                        <a:pt x="229" y="470"/>
                      </a:lnTo>
                      <a:lnTo>
                        <a:pt x="231" y="465"/>
                      </a:lnTo>
                      <a:lnTo>
                        <a:pt x="232" y="461"/>
                      </a:lnTo>
                      <a:lnTo>
                        <a:pt x="233" y="451"/>
                      </a:lnTo>
                      <a:lnTo>
                        <a:pt x="235" y="448"/>
                      </a:lnTo>
                      <a:lnTo>
                        <a:pt x="236" y="434"/>
                      </a:lnTo>
                      <a:lnTo>
                        <a:pt x="238" y="427"/>
                      </a:lnTo>
                      <a:lnTo>
                        <a:pt x="238" y="424"/>
                      </a:lnTo>
                      <a:lnTo>
                        <a:pt x="239" y="420"/>
                      </a:lnTo>
                      <a:lnTo>
                        <a:pt x="239" y="419"/>
                      </a:lnTo>
                      <a:lnTo>
                        <a:pt x="240" y="417"/>
                      </a:lnTo>
                      <a:lnTo>
                        <a:pt x="241" y="413"/>
                      </a:lnTo>
                      <a:lnTo>
                        <a:pt x="243" y="408"/>
                      </a:lnTo>
                      <a:lnTo>
                        <a:pt x="242" y="402"/>
                      </a:lnTo>
                      <a:lnTo>
                        <a:pt x="245" y="387"/>
                      </a:lnTo>
                      <a:lnTo>
                        <a:pt x="254" y="374"/>
                      </a:lnTo>
                      <a:lnTo>
                        <a:pt x="254" y="371"/>
                      </a:lnTo>
                      <a:lnTo>
                        <a:pt x="252" y="374"/>
                      </a:lnTo>
                      <a:lnTo>
                        <a:pt x="249" y="375"/>
                      </a:lnTo>
                      <a:lnTo>
                        <a:pt x="248" y="371"/>
                      </a:lnTo>
                      <a:lnTo>
                        <a:pt x="247" y="371"/>
                      </a:lnTo>
                      <a:lnTo>
                        <a:pt x="245" y="373"/>
                      </a:lnTo>
                      <a:lnTo>
                        <a:pt x="242" y="374"/>
                      </a:lnTo>
                      <a:lnTo>
                        <a:pt x="231" y="386"/>
                      </a:lnTo>
                      <a:lnTo>
                        <a:pt x="227" y="389"/>
                      </a:lnTo>
                      <a:lnTo>
                        <a:pt x="223" y="388"/>
                      </a:lnTo>
                      <a:lnTo>
                        <a:pt x="223" y="387"/>
                      </a:lnTo>
                      <a:lnTo>
                        <a:pt x="223" y="384"/>
                      </a:lnTo>
                      <a:lnTo>
                        <a:pt x="225" y="380"/>
                      </a:lnTo>
                      <a:lnTo>
                        <a:pt x="224" y="379"/>
                      </a:lnTo>
                      <a:lnTo>
                        <a:pt x="223" y="378"/>
                      </a:lnTo>
                      <a:lnTo>
                        <a:pt x="223" y="377"/>
                      </a:lnTo>
                      <a:lnTo>
                        <a:pt x="224" y="376"/>
                      </a:lnTo>
                      <a:lnTo>
                        <a:pt x="224" y="371"/>
                      </a:lnTo>
                      <a:lnTo>
                        <a:pt x="223" y="370"/>
                      </a:lnTo>
                      <a:lnTo>
                        <a:pt x="226" y="366"/>
                      </a:lnTo>
                      <a:lnTo>
                        <a:pt x="228" y="364"/>
                      </a:lnTo>
                      <a:lnTo>
                        <a:pt x="231" y="362"/>
                      </a:lnTo>
                      <a:lnTo>
                        <a:pt x="234" y="360"/>
                      </a:lnTo>
                      <a:lnTo>
                        <a:pt x="236" y="362"/>
                      </a:lnTo>
                      <a:lnTo>
                        <a:pt x="239" y="362"/>
                      </a:lnTo>
                      <a:lnTo>
                        <a:pt x="243" y="361"/>
                      </a:lnTo>
                      <a:lnTo>
                        <a:pt x="247" y="354"/>
                      </a:lnTo>
                      <a:lnTo>
                        <a:pt x="254" y="349"/>
                      </a:lnTo>
                      <a:lnTo>
                        <a:pt x="257" y="331"/>
                      </a:lnTo>
                      <a:lnTo>
                        <a:pt x="257" y="328"/>
                      </a:lnTo>
                      <a:lnTo>
                        <a:pt x="254" y="325"/>
                      </a:lnTo>
                      <a:lnTo>
                        <a:pt x="252" y="322"/>
                      </a:lnTo>
                      <a:lnTo>
                        <a:pt x="251" y="322"/>
                      </a:lnTo>
                      <a:lnTo>
                        <a:pt x="251" y="323"/>
                      </a:lnTo>
                      <a:lnTo>
                        <a:pt x="253" y="326"/>
                      </a:lnTo>
                      <a:lnTo>
                        <a:pt x="251" y="328"/>
                      </a:lnTo>
                      <a:lnTo>
                        <a:pt x="250" y="329"/>
                      </a:lnTo>
                      <a:lnTo>
                        <a:pt x="248" y="329"/>
                      </a:lnTo>
                      <a:lnTo>
                        <a:pt x="245" y="331"/>
                      </a:lnTo>
                      <a:lnTo>
                        <a:pt x="240" y="331"/>
                      </a:lnTo>
                      <a:lnTo>
                        <a:pt x="238" y="332"/>
                      </a:lnTo>
                      <a:lnTo>
                        <a:pt x="237" y="332"/>
                      </a:lnTo>
                      <a:lnTo>
                        <a:pt x="233" y="337"/>
                      </a:lnTo>
                      <a:lnTo>
                        <a:pt x="229" y="337"/>
                      </a:lnTo>
                      <a:lnTo>
                        <a:pt x="227" y="339"/>
                      </a:lnTo>
                      <a:lnTo>
                        <a:pt x="222" y="337"/>
                      </a:lnTo>
                      <a:lnTo>
                        <a:pt x="221" y="336"/>
                      </a:lnTo>
                      <a:lnTo>
                        <a:pt x="220" y="336"/>
                      </a:lnTo>
                      <a:lnTo>
                        <a:pt x="217" y="337"/>
                      </a:lnTo>
                      <a:lnTo>
                        <a:pt x="215" y="337"/>
                      </a:lnTo>
                      <a:lnTo>
                        <a:pt x="214" y="334"/>
                      </a:lnTo>
                      <a:lnTo>
                        <a:pt x="218" y="328"/>
                      </a:lnTo>
                      <a:lnTo>
                        <a:pt x="220" y="327"/>
                      </a:lnTo>
                      <a:lnTo>
                        <a:pt x="222" y="316"/>
                      </a:lnTo>
                      <a:lnTo>
                        <a:pt x="225" y="310"/>
                      </a:lnTo>
                      <a:lnTo>
                        <a:pt x="230" y="298"/>
                      </a:lnTo>
                      <a:lnTo>
                        <a:pt x="232" y="295"/>
                      </a:lnTo>
                      <a:lnTo>
                        <a:pt x="235" y="297"/>
                      </a:lnTo>
                      <a:lnTo>
                        <a:pt x="241" y="295"/>
                      </a:lnTo>
                      <a:lnTo>
                        <a:pt x="245" y="294"/>
                      </a:lnTo>
                      <a:lnTo>
                        <a:pt x="245" y="298"/>
                      </a:lnTo>
                      <a:lnTo>
                        <a:pt x="246" y="298"/>
                      </a:lnTo>
                      <a:lnTo>
                        <a:pt x="247" y="292"/>
                      </a:lnTo>
                      <a:lnTo>
                        <a:pt x="250" y="288"/>
                      </a:lnTo>
                      <a:lnTo>
                        <a:pt x="251" y="281"/>
                      </a:lnTo>
                      <a:lnTo>
                        <a:pt x="250" y="273"/>
                      </a:lnTo>
                      <a:lnTo>
                        <a:pt x="248" y="273"/>
                      </a:lnTo>
                      <a:lnTo>
                        <a:pt x="245" y="269"/>
                      </a:lnTo>
                      <a:lnTo>
                        <a:pt x="243" y="261"/>
                      </a:lnTo>
                      <a:lnTo>
                        <a:pt x="242" y="244"/>
                      </a:lnTo>
                      <a:lnTo>
                        <a:pt x="248" y="226"/>
                      </a:lnTo>
                      <a:lnTo>
                        <a:pt x="251" y="219"/>
                      </a:lnTo>
                      <a:lnTo>
                        <a:pt x="253" y="219"/>
                      </a:lnTo>
                      <a:lnTo>
                        <a:pt x="254" y="216"/>
                      </a:lnTo>
                      <a:lnTo>
                        <a:pt x="257" y="209"/>
                      </a:lnTo>
                      <a:lnTo>
                        <a:pt x="266" y="189"/>
                      </a:lnTo>
                      <a:lnTo>
                        <a:pt x="270" y="184"/>
                      </a:lnTo>
                      <a:lnTo>
                        <a:pt x="272" y="184"/>
                      </a:lnTo>
                      <a:lnTo>
                        <a:pt x="271" y="182"/>
                      </a:lnTo>
                      <a:lnTo>
                        <a:pt x="284" y="169"/>
                      </a:lnTo>
                      <a:lnTo>
                        <a:pt x="285" y="169"/>
                      </a:lnTo>
                      <a:lnTo>
                        <a:pt x="299" y="153"/>
                      </a:lnTo>
                      <a:lnTo>
                        <a:pt x="301" y="147"/>
                      </a:lnTo>
                      <a:lnTo>
                        <a:pt x="306" y="142"/>
                      </a:lnTo>
                      <a:lnTo>
                        <a:pt x="308" y="139"/>
                      </a:lnTo>
                      <a:lnTo>
                        <a:pt x="313" y="130"/>
                      </a:lnTo>
                      <a:lnTo>
                        <a:pt x="317" y="127"/>
                      </a:lnTo>
                      <a:lnTo>
                        <a:pt x="320" y="121"/>
                      </a:lnTo>
                      <a:lnTo>
                        <a:pt x="321" y="116"/>
                      </a:lnTo>
                      <a:lnTo>
                        <a:pt x="322" y="112"/>
                      </a:lnTo>
                      <a:lnTo>
                        <a:pt x="324" y="111"/>
                      </a:lnTo>
                      <a:lnTo>
                        <a:pt x="325" y="96"/>
                      </a:lnTo>
                      <a:lnTo>
                        <a:pt x="327" y="91"/>
                      </a:lnTo>
                      <a:lnTo>
                        <a:pt x="328" y="89"/>
                      </a:lnTo>
                      <a:lnTo>
                        <a:pt x="330" y="89"/>
                      </a:lnTo>
                      <a:lnTo>
                        <a:pt x="332" y="89"/>
                      </a:lnTo>
                      <a:lnTo>
                        <a:pt x="332" y="86"/>
                      </a:lnTo>
                      <a:lnTo>
                        <a:pt x="333" y="77"/>
                      </a:lnTo>
                      <a:lnTo>
                        <a:pt x="337" y="71"/>
                      </a:lnTo>
                      <a:lnTo>
                        <a:pt x="328" y="70"/>
                      </a:lnTo>
                      <a:lnTo>
                        <a:pt x="327" y="70"/>
                      </a:lnTo>
                      <a:lnTo>
                        <a:pt x="325" y="65"/>
                      </a:lnTo>
                      <a:lnTo>
                        <a:pt x="325" y="55"/>
                      </a:lnTo>
                      <a:lnTo>
                        <a:pt x="322" y="49"/>
                      </a:lnTo>
                      <a:lnTo>
                        <a:pt x="322" y="45"/>
                      </a:lnTo>
                      <a:lnTo>
                        <a:pt x="324" y="40"/>
                      </a:lnTo>
                      <a:lnTo>
                        <a:pt x="325" y="37"/>
                      </a:lnTo>
                      <a:lnTo>
                        <a:pt x="324" y="31"/>
                      </a:lnTo>
                      <a:lnTo>
                        <a:pt x="321" y="27"/>
                      </a:lnTo>
                      <a:lnTo>
                        <a:pt x="318" y="26"/>
                      </a:lnTo>
                      <a:lnTo>
                        <a:pt x="318" y="27"/>
                      </a:lnTo>
                      <a:lnTo>
                        <a:pt x="315" y="27"/>
                      </a:lnTo>
                      <a:lnTo>
                        <a:pt x="314" y="24"/>
                      </a:lnTo>
                      <a:lnTo>
                        <a:pt x="312" y="25"/>
                      </a:lnTo>
                      <a:lnTo>
                        <a:pt x="309" y="25"/>
                      </a:lnTo>
                      <a:lnTo>
                        <a:pt x="306" y="23"/>
                      </a:lnTo>
                      <a:lnTo>
                        <a:pt x="306" y="21"/>
                      </a:lnTo>
                      <a:lnTo>
                        <a:pt x="306" y="20"/>
                      </a:lnTo>
                      <a:lnTo>
                        <a:pt x="303" y="19"/>
                      </a:lnTo>
                      <a:lnTo>
                        <a:pt x="303" y="17"/>
                      </a:lnTo>
                      <a:lnTo>
                        <a:pt x="300" y="16"/>
                      </a:lnTo>
                      <a:lnTo>
                        <a:pt x="293" y="6"/>
                      </a:lnTo>
                      <a:lnTo>
                        <a:pt x="291" y="4"/>
                      </a:lnTo>
                      <a:lnTo>
                        <a:pt x="276" y="0"/>
                      </a:lnTo>
                      <a:lnTo>
                        <a:pt x="275" y="0"/>
                      </a:lnTo>
                      <a:lnTo>
                        <a:pt x="270" y="5"/>
                      </a:lnTo>
                      <a:lnTo>
                        <a:pt x="261" y="11"/>
                      </a:lnTo>
                      <a:lnTo>
                        <a:pt x="255" y="13"/>
                      </a:lnTo>
                      <a:lnTo>
                        <a:pt x="250" y="13"/>
                      </a:lnTo>
                      <a:lnTo>
                        <a:pt x="245" y="12"/>
                      </a:lnTo>
                      <a:lnTo>
                        <a:pt x="242" y="10"/>
                      </a:lnTo>
                      <a:lnTo>
                        <a:pt x="240" y="10"/>
                      </a:lnTo>
                      <a:lnTo>
                        <a:pt x="236" y="15"/>
                      </a:lnTo>
                      <a:lnTo>
                        <a:pt x="232" y="18"/>
                      </a:lnTo>
                      <a:lnTo>
                        <a:pt x="231" y="18"/>
                      </a:lnTo>
                      <a:lnTo>
                        <a:pt x="229" y="21"/>
                      </a:lnTo>
                      <a:lnTo>
                        <a:pt x="225" y="21"/>
                      </a:lnTo>
                      <a:lnTo>
                        <a:pt x="223" y="24"/>
                      </a:lnTo>
                      <a:lnTo>
                        <a:pt x="221" y="24"/>
                      </a:lnTo>
                      <a:lnTo>
                        <a:pt x="217" y="24"/>
                      </a:lnTo>
                      <a:lnTo>
                        <a:pt x="223" y="81"/>
                      </a:lnTo>
                      <a:lnTo>
                        <a:pt x="210" y="132"/>
                      </a:lnTo>
                      <a:lnTo>
                        <a:pt x="167" y="186"/>
                      </a:lnTo>
                      <a:lnTo>
                        <a:pt x="0" y="403"/>
                      </a:ln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12700" cap="rnd" cmpd="sng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s-MX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9" name="Freeform 8"/>
                <p:cNvSpPr>
                  <a:spLocks/>
                </p:cNvSpPr>
                <p:nvPr/>
              </p:nvSpPr>
              <p:spPr bwMode="auto">
                <a:xfrm>
                  <a:off x="7514681" y="4348371"/>
                  <a:ext cx="740684" cy="698191"/>
                </a:xfrm>
                <a:custGeom>
                  <a:avLst/>
                  <a:gdLst/>
                  <a:ahLst/>
                  <a:cxnLst>
                    <a:cxn ang="0">
                      <a:pos x="3" y="123"/>
                    </a:cxn>
                    <a:cxn ang="0">
                      <a:pos x="22" y="108"/>
                    </a:cxn>
                    <a:cxn ang="0">
                      <a:pos x="39" y="94"/>
                    </a:cxn>
                    <a:cxn ang="0">
                      <a:pos x="49" y="91"/>
                    </a:cxn>
                    <a:cxn ang="0">
                      <a:pos x="58" y="87"/>
                    </a:cxn>
                    <a:cxn ang="0">
                      <a:pos x="78" y="74"/>
                    </a:cxn>
                    <a:cxn ang="0">
                      <a:pos x="102" y="68"/>
                    </a:cxn>
                    <a:cxn ang="0">
                      <a:pos x="118" y="65"/>
                    </a:cxn>
                    <a:cxn ang="0">
                      <a:pos x="148" y="59"/>
                    </a:cxn>
                    <a:cxn ang="0">
                      <a:pos x="160" y="57"/>
                    </a:cxn>
                    <a:cxn ang="0">
                      <a:pos x="185" y="52"/>
                    </a:cxn>
                    <a:cxn ang="0">
                      <a:pos x="205" y="46"/>
                    </a:cxn>
                    <a:cxn ang="0">
                      <a:pos x="221" y="43"/>
                    </a:cxn>
                    <a:cxn ang="0">
                      <a:pos x="232" y="37"/>
                    </a:cxn>
                    <a:cxn ang="0">
                      <a:pos x="239" y="34"/>
                    </a:cxn>
                    <a:cxn ang="0">
                      <a:pos x="252" y="21"/>
                    </a:cxn>
                    <a:cxn ang="0">
                      <a:pos x="256" y="18"/>
                    </a:cxn>
                    <a:cxn ang="0">
                      <a:pos x="267" y="16"/>
                    </a:cxn>
                    <a:cxn ang="0">
                      <a:pos x="276" y="12"/>
                    </a:cxn>
                    <a:cxn ang="0">
                      <a:pos x="286" y="11"/>
                    </a:cxn>
                    <a:cxn ang="0">
                      <a:pos x="291" y="12"/>
                    </a:cxn>
                    <a:cxn ang="0">
                      <a:pos x="300" y="12"/>
                    </a:cxn>
                    <a:cxn ang="0">
                      <a:pos x="307" y="11"/>
                    </a:cxn>
                    <a:cxn ang="0">
                      <a:pos x="321" y="0"/>
                    </a:cxn>
                    <a:cxn ang="0">
                      <a:pos x="335" y="1"/>
                    </a:cxn>
                    <a:cxn ang="0">
                      <a:pos x="364" y="4"/>
                    </a:cxn>
                    <a:cxn ang="0">
                      <a:pos x="389" y="8"/>
                    </a:cxn>
                    <a:cxn ang="0">
                      <a:pos x="417" y="12"/>
                    </a:cxn>
                    <a:cxn ang="0">
                      <a:pos x="410" y="120"/>
                    </a:cxn>
                    <a:cxn ang="0">
                      <a:pos x="200" y="391"/>
                    </a:cxn>
                    <a:cxn ang="0">
                      <a:pos x="58" y="201"/>
                    </a:cxn>
                    <a:cxn ang="0">
                      <a:pos x="38" y="203"/>
                    </a:cxn>
                    <a:cxn ang="0">
                      <a:pos x="24" y="198"/>
                    </a:cxn>
                    <a:cxn ang="0">
                      <a:pos x="8" y="143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424" h="392">
                      <a:moveTo>
                        <a:pt x="0" y="131"/>
                      </a:moveTo>
                      <a:lnTo>
                        <a:pt x="3" y="123"/>
                      </a:lnTo>
                      <a:lnTo>
                        <a:pt x="7" y="118"/>
                      </a:lnTo>
                      <a:lnTo>
                        <a:pt x="22" y="108"/>
                      </a:lnTo>
                      <a:lnTo>
                        <a:pt x="28" y="103"/>
                      </a:lnTo>
                      <a:lnTo>
                        <a:pt x="39" y="94"/>
                      </a:lnTo>
                      <a:lnTo>
                        <a:pt x="44" y="93"/>
                      </a:lnTo>
                      <a:lnTo>
                        <a:pt x="49" y="91"/>
                      </a:lnTo>
                      <a:lnTo>
                        <a:pt x="51" y="90"/>
                      </a:lnTo>
                      <a:lnTo>
                        <a:pt x="58" y="87"/>
                      </a:lnTo>
                      <a:lnTo>
                        <a:pt x="65" y="81"/>
                      </a:lnTo>
                      <a:lnTo>
                        <a:pt x="78" y="74"/>
                      </a:lnTo>
                      <a:lnTo>
                        <a:pt x="85" y="73"/>
                      </a:lnTo>
                      <a:lnTo>
                        <a:pt x="102" y="68"/>
                      </a:lnTo>
                      <a:lnTo>
                        <a:pt x="107" y="68"/>
                      </a:lnTo>
                      <a:lnTo>
                        <a:pt x="118" y="65"/>
                      </a:lnTo>
                      <a:lnTo>
                        <a:pt x="135" y="61"/>
                      </a:lnTo>
                      <a:lnTo>
                        <a:pt x="148" y="59"/>
                      </a:lnTo>
                      <a:lnTo>
                        <a:pt x="152" y="58"/>
                      </a:lnTo>
                      <a:lnTo>
                        <a:pt x="160" y="57"/>
                      </a:lnTo>
                      <a:lnTo>
                        <a:pt x="166" y="55"/>
                      </a:lnTo>
                      <a:lnTo>
                        <a:pt x="185" y="52"/>
                      </a:lnTo>
                      <a:lnTo>
                        <a:pt x="195" y="48"/>
                      </a:lnTo>
                      <a:lnTo>
                        <a:pt x="205" y="46"/>
                      </a:lnTo>
                      <a:lnTo>
                        <a:pt x="213" y="44"/>
                      </a:lnTo>
                      <a:lnTo>
                        <a:pt x="221" y="43"/>
                      </a:lnTo>
                      <a:lnTo>
                        <a:pt x="224" y="40"/>
                      </a:lnTo>
                      <a:lnTo>
                        <a:pt x="232" y="37"/>
                      </a:lnTo>
                      <a:lnTo>
                        <a:pt x="234" y="37"/>
                      </a:lnTo>
                      <a:lnTo>
                        <a:pt x="239" y="34"/>
                      </a:lnTo>
                      <a:lnTo>
                        <a:pt x="250" y="24"/>
                      </a:lnTo>
                      <a:lnTo>
                        <a:pt x="252" y="21"/>
                      </a:lnTo>
                      <a:lnTo>
                        <a:pt x="254" y="19"/>
                      </a:lnTo>
                      <a:lnTo>
                        <a:pt x="256" y="18"/>
                      </a:lnTo>
                      <a:lnTo>
                        <a:pt x="261" y="17"/>
                      </a:lnTo>
                      <a:lnTo>
                        <a:pt x="267" y="16"/>
                      </a:lnTo>
                      <a:lnTo>
                        <a:pt x="273" y="13"/>
                      </a:lnTo>
                      <a:lnTo>
                        <a:pt x="276" y="12"/>
                      </a:lnTo>
                      <a:lnTo>
                        <a:pt x="283" y="12"/>
                      </a:lnTo>
                      <a:lnTo>
                        <a:pt x="286" y="11"/>
                      </a:lnTo>
                      <a:lnTo>
                        <a:pt x="289" y="11"/>
                      </a:lnTo>
                      <a:lnTo>
                        <a:pt x="291" y="12"/>
                      </a:lnTo>
                      <a:lnTo>
                        <a:pt x="299" y="13"/>
                      </a:lnTo>
                      <a:lnTo>
                        <a:pt x="300" y="12"/>
                      </a:lnTo>
                      <a:lnTo>
                        <a:pt x="304" y="12"/>
                      </a:lnTo>
                      <a:lnTo>
                        <a:pt x="307" y="11"/>
                      </a:lnTo>
                      <a:lnTo>
                        <a:pt x="315" y="3"/>
                      </a:lnTo>
                      <a:lnTo>
                        <a:pt x="321" y="0"/>
                      </a:lnTo>
                      <a:lnTo>
                        <a:pt x="324" y="0"/>
                      </a:lnTo>
                      <a:lnTo>
                        <a:pt x="335" y="1"/>
                      </a:lnTo>
                      <a:lnTo>
                        <a:pt x="345" y="0"/>
                      </a:lnTo>
                      <a:lnTo>
                        <a:pt x="364" y="4"/>
                      </a:lnTo>
                      <a:lnTo>
                        <a:pt x="372" y="7"/>
                      </a:lnTo>
                      <a:lnTo>
                        <a:pt x="389" y="8"/>
                      </a:lnTo>
                      <a:lnTo>
                        <a:pt x="412" y="12"/>
                      </a:lnTo>
                      <a:lnTo>
                        <a:pt x="417" y="12"/>
                      </a:lnTo>
                      <a:lnTo>
                        <a:pt x="423" y="69"/>
                      </a:lnTo>
                      <a:lnTo>
                        <a:pt x="410" y="120"/>
                      </a:lnTo>
                      <a:lnTo>
                        <a:pt x="367" y="174"/>
                      </a:lnTo>
                      <a:lnTo>
                        <a:pt x="200" y="391"/>
                      </a:lnTo>
                      <a:lnTo>
                        <a:pt x="80" y="231"/>
                      </a:lnTo>
                      <a:lnTo>
                        <a:pt x="58" y="201"/>
                      </a:lnTo>
                      <a:lnTo>
                        <a:pt x="52" y="208"/>
                      </a:lnTo>
                      <a:lnTo>
                        <a:pt x="38" y="203"/>
                      </a:lnTo>
                      <a:lnTo>
                        <a:pt x="32" y="201"/>
                      </a:lnTo>
                      <a:lnTo>
                        <a:pt x="24" y="198"/>
                      </a:lnTo>
                      <a:lnTo>
                        <a:pt x="10" y="199"/>
                      </a:lnTo>
                      <a:lnTo>
                        <a:pt x="8" y="143"/>
                      </a:lnTo>
                      <a:lnTo>
                        <a:pt x="4" y="142"/>
                      </a:lnTo>
                      <a:lnTo>
                        <a:pt x="0" y="131"/>
                      </a:ln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12700" cap="rnd" cmpd="sng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s-MX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10" name="Freeform 9"/>
                <p:cNvSpPr>
                  <a:spLocks/>
                </p:cNvSpPr>
                <p:nvPr/>
              </p:nvSpPr>
              <p:spPr bwMode="auto">
                <a:xfrm>
                  <a:off x="5386120" y="5284969"/>
                  <a:ext cx="1268978" cy="857129"/>
                </a:xfrm>
                <a:custGeom>
                  <a:avLst/>
                  <a:gdLst/>
                  <a:ahLst/>
                  <a:cxnLst>
                    <a:cxn ang="0">
                      <a:pos x="16" y="341"/>
                    </a:cxn>
                    <a:cxn ang="0">
                      <a:pos x="33" y="316"/>
                    </a:cxn>
                    <a:cxn ang="0">
                      <a:pos x="55" y="290"/>
                    </a:cxn>
                    <a:cxn ang="0">
                      <a:pos x="47" y="259"/>
                    </a:cxn>
                    <a:cxn ang="0">
                      <a:pos x="16" y="179"/>
                    </a:cxn>
                    <a:cxn ang="0">
                      <a:pos x="22" y="118"/>
                    </a:cxn>
                    <a:cxn ang="0">
                      <a:pos x="39" y="127"/>
                    </a:cxn>
                    <a:cxn ang="0">
                      <a:pos x="64" y="106"/>
                    </a:cxn>
                    <a:cxn ang="0">
                      <a:pos x="100" y="117"/>
                    </a:cxn>
                    <a:cxn ang="0">
                      <a:pos x="97" y="89"/>
                    </a:cxn>
                    <a:cxn ang="0">
                      <a:pos x="135" y="62"/>
                    </a:cxn>
                    <a:cxn ang="0">
                      <a:pos x="155" y="98"/>
                    </a:cxn>
                    <a:cxn ang="0">
                      <a:pos x="168" y="95"/>
                    </a:cxn>
                    <a:cxn ang="0">
                      <a:pos x="200" y="79"/>
                    </a:cxn>
                    <a:cxn ang="0">
                      <a:pos x="234" y="75"/>
                    </a:cxn>
                    <a:cxn ang="0">
                      <a:pos x="266" y="52"/>
                    </a:cxn>
                    <a:cxn ang="0">
                      <a:pos x="284" y="33"/>
                    </a:cxn>
                    <a:cxn ang="0">
                      <a:pos x="305" y="6"/>
                    </a:cxn>
                    <a:cxn ang="0">
                      <a:pos x="343" y="25"/>
                    </a:cxn>
                    <a:cxn ang="0">
                      <a:pos x="355" y="57"/>
                    </a:cxn>
                    <a:cxn ang="0">
                      <a:pos x="370" y="79"/>
                    </a:cxn>
                    <a:cxn ang="0">
                      <a:pos x="422" y="98"/>
                    </a:cxn>
                    <a:cxn ang="0">
                      <a:pos x="422" y="178"/>
                    </a:cxn>
                    <a:cxn ang="0">
                      <a:pos x="487" y="163"/>
                    </a:cxn>
                    <a:cxn ang="0">
                      <a:pos x="527" y="164"/>
                    </a:cxn>
                    <a:cxn ang="0">
                      <a:pos x="516" y="174"/>
                    </a:cxn>
                    <a:cxn ang="0">
                      <a:pos x="563" y="217"/>
                    </a:cxn>
                    <a:cxn ang="0">
                      <a:pos x="623" y="233"/>
                    </a:cxn>
                    <a:cxn ang="0">
                      <a:pos x="694" y="377"/>
                    </a:cxn>
                    <a:cxn ang="0">
                      <a:pos x="653" y="391"/>
                    </a:cxn>
                    <a:cxn ang="0">
                      <a:pos x="604" y="379"/>
                    </a:cxn>
                    <a:cxn ang="0">
                      <a:pos x="618" y="361"/>
                    </a:cxn>
                    <a:cxn ang="0">
                      <a:pos x="597" y="369"/>
                    </a:cxn>
                    <a:cxn ang="0">
                      <a:pos x="591" y="363"/>
                    </a:cxn>
                    <a:cxn ang="0">
                      <a:pos x="582" y="352"/>
                    </a:cxn>
                    <a:cxn ang="0">
                      <a:pos x="565" y="356"/>
                    </a:cxn>
                    <a:cxn ang="0">
                      <a:pos x="547" y="372"/>
                    </a:cxn>
                    <a:cxn ang="0">
                      <a:pos x="557" y="386"/>
                    </a:cxn>
                    <a:cxn ang="0">
                      <a:pos x="535" y="391"/>
                    </a:cxn>
                    <a:cxn ang="0">
                      <a:pos x="521" y="395"/>
                    </a:cxn>
                    <a:cxn ang="0">
                      <a:pos x="503" y="409"/>
                    </a:cxn>
                    <a:cxn ang="0">
                      <a:pos x="489" y="426"/>
                    </a:cxn>
                    <a:cxn ang="0">
                      <a:pos x="465" y="432"/>
                    </a:cxn>
                    <a:cxn ang="0">
                      <a:pos x="440" y="442"/>
                    </a:cxn>
                    <a:cxn ang="0">
                      <a:pos x="398" y="460"/>
                    </a:cxn>
                    <a:cxn ang="0">
                      <a:pos x="391" y="465"/>
                    </a:cxn>
                    <a:cxn ang="0">
                      <a:pos x="383" y="469"/>
                    </a:cxn>
                    <a:cxn ang="0">
                      <a:pos x="368" y="476"/>
                    </a:cxn>
                    <a:cxn ang="0">
                      <a:pos x="340" y="475"/>
                    </a:cxn>
                    <a:cxn ang="0">
                      <a:pos x="321" y="480"/>
                    </a:cxn>
                    <a:cxn ang="0">
                      <a:pos x="280" y="469"/>
                    </a:cxn>
                    <a:cxn ang="0">
                      <a:pos x="244" y="454"/>
                    </a:cxn>
                    <a:cxn ang="0">
                      <a:pos x="209" y="439"/>
                    </a:cxn>
                    <a:cxn ang="0">
                      <a:pos x="175" y="437"/>
                    </a:cxn>
                    <a:cxn ang="0">
                      <a:pos x="133" y="434"/>
                    </a:cxn>
                    <a:cxn ang="0">
                      <a:pos x="100" y="412"/>
                    </a:cxn>
                    <a:cxn ang="0">
                      <a:pos x="68" y="396"/>
                    </a:cxn>
                    <a:cxn ang="0">
                      <a:pos x="24" y="383"/>
                    </a:cxn>
                  </a:cxnLst>
                  <a:rect l="0" t="0" r="r" b="b"/>
                  <a:pathLst>
                    <a:path w="727" h="482">
                      <a:moveTo>
                        <a:pt x="0" y="367"/>
                      </a:moveTo>
                      <a:lnTo>
                        <a:pt x="5" y="364"/>
                      </a:lnTo>
                      <a:lnTo>
                        <a:pt x="7" y="362"/>
                      </a:lnTo>
                      <a:lnTo>
                        <a:pt x="5" y="358"/>
                      </a:lnTo>
                      <a:lnTo>
                        <a:pt x="4" y="350"/>
                      </a:lnTo>
                      <a:lnTo>
                        <a:pt x="9" y="345"/>
                      </a:lnTo>
                      <a:lnTo>
                        <a:pt x="16" y="341"/>
                      </a:lnTo>
                      <a:lnTo>
                        <a:pt x="19" y="342"/>
                      </a:lnTo>
                      <a:lnTo>
                        <a:pt x="21" y="341"/>
                      </a:lnTo>
                      <a:lnTo>
                        <a:pt x="27" y="336"/>
                      </a:lnTo>
                      <a:lnTo>
                        <a:pt x="32" y="332"/>
                      </a:lnTo>
                      <a:lnTo>
                        <a:pt x="33" y="329"/>
                      </a:lnTo>
                      <a:lnTo>
                        <a:pt x="27" y="318"/>
                      </a:lnTo>
                      <a:lnTo>
                        <a:pt x="33" y="316"/>
                      </a:lnTo>
                      <a:lnTo>
                        <a:pt x="34" y="318"/>
                      </a:lnTo>
                      <a:lnTo>
                        <a:pt x="37" y="315"/>
                      </a:lnTo>
                      <a:lnTo>
                        <a:pt x="43" y="313"/>
                      </a:lnTo>
                      <a:lnTo>
                        <a:pt x="45" y="309"/>
                      </a:lnTo>
                      <a:lnTo>
                        <a:pt x="47" y="308"/>
                      </a:lnTo>
                      <a:lnTo>
                        <a:pt x="51" y="303"/>
                      </a:lnTo>
                      <a:lnTo>
                        <a:pt x="55" y="290"/>
                      </a:lnTo>
                      <a:lnTo>
                        <a:pt x="56" y="281"/>
                      </a:lnTo>
                      <a:lnTo>
                        <a:pt x="59" y="278"/>
                      </a:lnTo>
                      <a:lnTo>
                        <a:pt x="62" y="273"/>
                      </a:lnTo>
                      <a:lnTo>
                        <a:pt x="61" y="264"/>
                      </a:lnTo>
                      <a:lnTo>
                        <a:pt x="51" y="260"/>
                      </a:lnTo>
                      <a:lnTo>
                        <a:pt x="49" y="259"/>
                      </a:lnTo>
                      <a:lnTo>
                        <a:pt x="47" y="259"/>
                      </a:lnTo>
                      <a:lnTo>
                        <a:pt x="42" y="255"/>
                      </a:lnTo>
                      <a:lnTo>
                        <a:pt x="39" y="250"/>
                      </a:lnTo>
                      <a:lnTo>
                        <a:pt x="37" y="234"/>
                      </a:lnTo>
                      <a:lnTo>
                        <a:pt x="33" y="231"/>
                      </a:lnTo>
                      <a:lnTo>
                        <a:pt x="24" y="229"/>
                      </a:lnTo>
                      <a:lnTo>
                        <a:pt x="20" y="185"/>
                      </a:lnTo>
                      <a:lnTo>
                        <a:pt x="16" y="179"/>
                      </a:lnTo>
                      <a:lnTo>
                        <a:pt x="12" y="176"/>
                      </a:lnTo>
                      <a:lnTo>
                        <a:pt x="10" y="170"/>
                      </a:lnTo>
                      <a:lnTo>
                        <a:pt x="17" y="140"/>
                      </a:lnTo>
                      <a:lnTo>
                        <a:pt x="16" y="129"/>
                      </a:lnTo>
                      <a:lnTo>
                        <a:pt x="17" y="121"/>
                      </a:lnTo>
                      <a:lnTo>
                        <a:pt x="21" y="120"/>
                      </a:lnTo>
                      <a:lnTo>
                        <a:pt x="22" y="118"/>
                      </a:lnTo>
                      <a:lnTo>
                        <a:pt x="26" y="122"/>
                      </a:lnTo>
                      <a:lnTo>
                        <a:pt x="29" y="120"/>
                      </a:lnTo>
                      <a:lnTo>
                        <a:pt x="32" y="114"/>
                      </a:lnTo>
                      <a:lnTo>
                        <a:pt x="35" y="116"/>
                      </a:lnTo>
                      <a:lnTo>
                        <a:pt x="34" y="120"/>
                      </a:lnTo>
                      <a:lnTo>
                        <a:pt x="36" y="121"/>
                      </a:lnTo>
                      <a:lnTo>
                        <a:pt x="39" y="127"/>
                      </a:lnTo>
                      <a:lnTo>
                        <a:pt x="41" y="125"/>
                      </a:lnTo>
                      <a:lnTo>
                        <a:pt x="42" y="111"/>
                      </a:lnTo>
                      <a:lnTo>
                        <a:pt x="47" y="105"/>
                      </a:lnTo>
                      <a:lnTo>
                        <a:pt x="50" y="107"/>
                      </a:lnTo>
                      <a:lnTo>
                        <a:pt x="54" y="108"/>
                      </a:lnTo>
                      <a:lnTo>
                        <a:pt x="61" y="108"/>
                      </a:lnTo>
                      <a:lnTo>
                        <a:pt x="64" y="106"/>
                      </a:lnTo>
                      <a:lnTo>
                        <a:pt x="70" y="111"/>
                      </a:lnTo>
                      <a:lnTo>
                        <a:pt x="76" y="112"/>
                      </a:lnTo>
                      <a:lnTo>
                        <a:pt x="86" y="111"/>
                      </a:lnTo>
                      <a:lnTo>
                        <a:pt x="88" y="113"/>
                      </a:lnTo>
                      <a:lnTo>
                        <a:pt x="93" y="119"/>
                      </a:lnTo>
                      <a:lnTo>
                        <a:pt x="95" y="117"/>
                      </a:lnTo>
                      <a:lnTo>
                        <a:pt x="100" y="117"/>
                      </a:lnTo>
                      <a:lnTo>
                        <a:pt x="109" y="111"/>
                      </a:lnTo>
                      <a:lnTo>
                        <a:pt x="110" y="108"/>
                      </a:lnTo>
                      <a:lnTo>
                        <a:pt x="108" y="105"/>
                      </a:lnTo>
                      <a:lnTo>
                        <a:pt x="106" y="102"/>
                      </a:lnTo>
                      <a:lnTo>
                        <a:pt x="102" y="100"/>
                      </a:lnTo>
                      <a:lnTo>
                        <a:pt x="100" y="92"/>
                      </a:lnTo>
                      <a:lnTo>
                        <a:pt x="97" y="89"/>
                      </a:lnTo>
                      <a:lnTo>
                        <a:pt x="106" y="70"/>
                      </a:lnTo>
                      <a:lnTo>
                        <a:pt x="113" y="67"/>
                      </a:lnTo>
                      <a:lnTo>
                        <a:pt x="116" y="61"/>
                      </a:lnTo>
                      <a:lnTo>
                        <a:pt x="120" y="60"/>
                      </a:lnTo>
                      <a:lnTo>
                        <a:pt x="131" y="58"/>
                      </a:lnTo>
                      <a:lnTo>
                        <a:pt x="134" y="60"/>
                      </a:lnTo>
                      <a:lnTo>
                        <a:pt x="135" y="62"/>
                      </a:lnTo>
                      <a:lnTo>
                        <a:pt x="133" y="78"/>
                      </a:lnTo>
                      <a:lnTo>
                        <a:pt x="143" y="89"/>
                      </a:lnTo>
                      <a:lnTo>
                        <a:pt x="148" y="102"/>
                      </a:lnTo>
                      <a:lnTo>
                        <a:pt x="152" y="105"/>
                      </a:lnTo>
                      <a:lnTo>
                        <a:pt x="155" y="105"/>
                      </a:lnTo>
                      <a:lnTo>
                        <a:pt x="155" y="101"/>
                      </a:lnTo>
                      <a:lnTo>
                        <a:pt x="155" y="98"/>
                      </a:lnTo>
                      <a:lnTo>
                        <a:pt x="160" y="104"/>
                      </a:lnTo>
                      <a:lnTo>
                        <a:pt x="158" y="106"/>
                      </a:lnTo>
                      <a:lnTo>
                        <a:pt x="159" y="111"/>
                      </a:lnTo>
                      <a:lnTo>
                        <a:pt x="162" y="111"/>
                      </a:lnTo>
                      <a:lnTo>
                        <a:pt x="162" y="104"/>
                      </a:lnTo>
                      <a:lnTo>
                        <a:pt x="163" y="100"/>
                      </a:lnTo>
                      <a:lnTo>
                        <a:pt x="168" y="95"/>
                      </a:lnTo>
                      <a:lnTo>
                        <a:pt x="172" y="92"/>
                      </a:lnTo>
                      <a:lnTo>
                        <a:pt x="175" y="91"/>
                      </a:lnTo>
                      <a:lnTo>
                        <a:pt x="181" y="86"/>
                      </a:lnTo>
                      <a:lnTo>
                        <a:pt x="186" y="84"/>
                      </a:lnTo>
                      <a:lnTo>
                        <a:pt x="191" y="81"/>
                      </a:lnTo>
                      <a:lnTo>
                        <a:pt x="198" y="80"/>
                      </a:lnTo>
                      <a:lnTo>
                        <a:pt x="200" y="79"/>
                      </a:lnTo>
                      <a:lnTo>
                        <a:pt x="206" y="78"/>
                      </a:lnTo>
                      <a:lnTo>
                        <a:pt x="209" y="79"/>
                      </a:lnTo>
                      <a:lnTo>
                        <a:pt x="215" y="83"/>
                      </a:lnTo>
                      <a:lnTo>
                        <a:pt x="220" y="84"/>
                      </a:lnTo>
                      <a:lnTo>
                        <a:pt x="224" y="84"/>
                      </a:lnTo>
                      <a:lnTo>
                        <a:pt x="228" y="80"/>
                      </a:lnTo>
                      <a:lnTo>
                        <a:pt x="234" y="75"/>
                      </a:lnTo>
                      <a:lnTo>
                        <a:pt x="241" y="70"/>
                      </a:lnTo>
                      <a:lnTo>
                        <a:pt x="249" y="69"/>
                      </a:lnTo>
                      <a:lnTo>
                        <a:pt x="251" y="70"/>
                      </a:lnTo>
                      <a:lnTo>
                        <a:pt x="256" y="67"/>
                      </a:lnTo>
                      <a:lnTo>
                        <a:pt x="258" y="65"/>
                      </a:lnTo>
                      <a:lnTo>
                        <a:pt x="260" y="64"/>
                      </a:lnTo>
                      <a:lnTo>
                        <a:pt x="266" y="52"/>
                      </a:lnTo>
                      <a:lnTo>
                        <a:pt x="269" y="51"/>
                      </a:lnTo>
                      <a:lnTo>
                        <a:pt x="270" y="47"/>
                      </a:lnTo>
                      <a:lnTo>
                        <a:pt x="273" y="43"/>
                      </a:lnTo>
                      <a:lnTo>
                        <a:pt x="278" y="40"/>
                      </a:lnTo>
                      <a:lnTo>
                        <a:pt x="280" y="40"/>
                      </a:lnTo>
                      <a:lnTo>
                        <a:pt x="282" y="38"/>
                      </a:lnTo>
                      <a:lnTo>
                        <a:pt x="284" y="33"/>
                      </a:lnTo>
                      <a:lnTo>
                        <a:pt x="292" y="19"/>
                      </a:lnTo>
                      <a:lnTo>
                        <a:pt x="293" y="15"/>
                      </a:lnTo>
                      <a:lnTo>
                        <a:pt x="290" y="9"/>
                      </a:lnTo>
                      <a:lnTo>
                        <a:pt x="290" y="0"/>
                      </a:lnTo>
                      <a:lnTo>
                        <a:pt x="296" y="0"/>
                      </a:lnTo>
                      <a:lnTo>
                        <a:pt x="298" y="1"/>
                      </a:lnTo>
                      <a:lnTo>
                        <a:pt x="305" y="6"/>
                      </a:lnTo>
                      <a:lnTo>
                        <a:pt x="308" y="7"/>
                      </a:lnTo>
                      <a:lnTo>
                        <a:pt x="318" y="11"/>
                      </a:lnTo>
                      <a:lnTo>
                        <a:pt x="322" y="15"/>
                      </a:lnTo>
                      <a:lnTo>
                        <a:pt x="329" y="18"/>
                      </a:lnTo>
                      <a:lnTo>
                        <a:pt x="332" y="18"/>
                      </a:lnTo>
                      <a:lnTo>
                        <a:pt x="342" y="22"/>
                      </a:lnTo>
                      <a:lnTo>
                        <a:pt x="343" y="25"/>
                      </a:lnTo>
                      <a:lnTo>
                        <a:pt x="348" y="34"/>
                      </a:lnTo>
                      <a:lnTo>
                        <a:pt x="348" y="36"/>
                      </a:lnTo>
                      <a:lnTo>
                        <a:pt x="348" y="38"/>
                      </a:lnTo>
                      <a:lnTo>
                        <a:pt x="351" y="43"/>
                      </a:lnTo>
                      <a:lnTo>
                        <a:pt x="350" y="52"/>
                      </a:lnTo>
                      <a:lnTo>
                        <a:pt x="351" y="54"/>
                      </a:lnTo>
                      <a:lnTo>
                        <a:pt x="355" y="57"/>
                      </a:lnTo>
                      <a:lnTo>
                        <a:pt x="364" y="61"/>
                      </a:lnTo>
                      <a:lnTo>
                        <a:pt x="365" y="63"/>
                      </a:lnTo>
                      <a:lnTo>
                        <a:pt x="366" y="68"/>
                      </a:lnTo>
                      <a:lnTo>
                        <a:pt x="364" y="70"/>
                      </a:lnTo>
                      <a:lnTo>
                        <a:pt x="364" y="71"/>
                      </a:lnTo>
                      <a:lnTo>
                        <a:pt x="367" y="73"/>
                      </a:lnTo>
                      <a:lnTo>
                        <a:pt x="370" y="79"/>
                      </a:lnTo>
                      <a:lnTo>
                        <a:pt x="375" y="80"/>
                      </a:lnTo>
                      <a:lnTo>
                        <a:pt x="382" y="78"/>
                      </a:lnTo>
                      <a:lnTo>
                        <a:pt x="391" y="80"/>
                      </a:lnTo>
                      <a:lnTo>
                        <a:pt x="403" y="78"/>
                      </a:lnTo>
                      <a:lnTo>
                        <a:pt x="409" y="78"/>
                      </a:lnTo>
                      <a:lnTo>
                        <a:pt x="417" y="86"/>
                      </a:lnTo>
                      <a:lnTo>
                        <a:pt x="422" y="98"/>
                      </a:lnTo>
                      <a:lnTo>
                        <a:pt x="425" y="108"/>
                      </a:lnTo>
                      <a:lnTo>
                        <a:pt x="424" y="120"/>
                      </a:lnTo>
                      <a:lnTo>
                        <a:pt x="419" y="129"/>
                      </a:lnTo>
                      <a:lnTo>
                        <a:pt x="410" y="139"/>
                      </a:lnTo>
                      <a:lnTo>
                        <a:pt x="410" y="142"/>
                      </a:lnTo>
                      <a:lnTo>
                        <a:pt x="416" y="167"/>
                      </a:lnTo>
                      <a:lnTo>
                        <a:pt x="422" y="178"/>
                      </a:lnTo>
                      <a:lnTo>
                        <a:pt x="429" y="180"/>
                      </a:lnTo>
                      <a:lnTo>
                        <a:pt x="438" y="181"/>
                      </a:lnTo>
                      <a:lnTo>
                        <a:pt x="446" y="184"/>
                      </a:lnTo>
                      <a:lnTo>
                        <a:pt x="457" y="182"/>
                      </a:lnTo>
                      <a:lnTo>
                        <a:pt x="471" y="172"/>
                      </a:lnTo>
                      <a:lnTo>
                        <a:pt x="474" y="164"/>
                      </a:lnTo>
                      <a:lnTo>
                        <a:pt x="487" y="163"/>
                      </a:lnTo>
                      <a:lnTo>
                        <a:pt x="508" y="151"/>
                      </a:lnTo>
                      <a:lnTo>
                        <a:pt x="509" y="146"/>
                      </a:lnTo>
                      <a:lnTo>
                        <a:pt x="510" y="150"/>
                      </a:lnTo>
                      <a:lnTo>
                        <a:pt x="516" y="149"/>
                      </a:lnTo>
                      <a:lnTo>
                        <a:pt x="521" y="154"/>
                      </a:lnTo>
                      <a:lnTo>
                        <a:pt x="529" y="157"/>
                      </a:lnTo>
                      <a:lnTo>
                        <a:pt x="527" y="164"/>
                      </a:lnTo>
                      <a:lnTo>
                        <a:pt x="524" y="165"/>
                      </a:lnTo>
                      <a:lnTo>
                        <a:pt x="520" y="167"/>
                      </a:lnTo>
                      <a:lnTo>
                        <a:pt x="518" y="167"/>
                      </a:lnTo>
                      <a:lnTo>
                        <a:pt x="517" y="169"/>
                      </a:lnTo>
                      <a:lnTo>
                        <a:pt x="514" y="169"/>
                      </a:lnTo>
                      <a:lnTo>
                        <a:pt x="514" y="170"/>
                      </a:lnTo>
                      <a:lnTo>
                        <a:pt x="516" y="174"/>
                      </a:lnTo>
                      <a:lnTo>
                        <a:pt x="517" y="177"/>
                      </a:lnTo>
                      <a:lnTo>
                        <a:pt x="521" y="181"/>
                      </a:lnTo>
                      <a:lnTo>
                        <a:pt x="529" y="193"/>
                      </a:lnTo>
                      <a:lnTo>
                        <a:pt x="538" y="205"/>
                      </a:lnTo>
                      <a:lnTo>
                        <a:pt x="559" y="215"/>
                      </a:lnTo>
                      <a:lnTo>
                        <a:pt x="560" y="216"/>
                      </a:lnTo>
                      <a:lnTo>
                        <a:pt x="563" y="217"/>
                      </a:lnTo>
                      <a:lnTo>
                        <a:pt x="566" y="216"/>
                      </a:lnTo>
                      <a:lnTo>
                        <a:pt x="567" y="233"/>
                      </a:lnTo>
                      <a:lnTo>
                        <a:pt x="581" y="235"/>
                      </a:lnTo>
                      <a:lnTo>
                        <a:pt x="592" y="234"/>
                      </a:lnTo>
                      <a:lnTo>
                        <a:pt x="602" y="232"/>
                      </a:lnTo>
                      <a:lnTo>
                        <a:pt x="615" y="234"/>
                      </a:lnTo>
                      <a:lnTo>
                        <a:pt x="623" y="233"/>
                      </a:lnTo>
                      <a:lnTo>
                        <a:pt x="649" y="235"/>
                      </a:lnTo>
                      <a:lnTo>
                        <a:pt x="691" y="237"/>
                      </a:lnTo>
                      <a:lnTo>
                        <a:pt x="716" y="236"/>
                      </a:lnTo>
                      <a:lnTo>
                        <a:pt x="726" y="237"/>
                      </a:lnTo>
                      <a:lnTo>
                        <a:pt x="698" y="311"/>
                      </a:lnTo>
                      <a:lnTo>
                        <a:pt x="684" y="352"/>
                      </a:lnTo>
                      <a:lnTo>
                        <a:pt x="694" y="377"/>
                      </a:lnTo>
                      <a:lnTo>
                        <a:pt x="693" y="403"/>
                      </a:lnTo>
                      <a:lnTo>
                        <a:pt x="692" y="404"/>
                      </a:lnTo>
                      <a:lnTo>
                        <a:pt x="686" y="402"/>
                      </a:lnTo>
                      <a:lnTo>
                        <a:pt x="684" y="402"/>
                      </a:lnTo>
                      <a:lnTo>
                        <a:pt x="671" y="398"/>
                      </a:lnTo>
                      <a:lnTo>
                        <a:pt x="668" y="397"/>
                      </a:lnTo>
                      <a:lnTo>
                        <a:pt x="653" y="391"/>
                      </a:lnTo>
                      <a:lnTo>
                        <a:pt x="643" y="388"/>
                      </a:lnTo>
                      <a:lnTo>
                        <a:pt x="630" y="387"/>
                      </a:lnTo>
                      <a:lnTo>
                        <a:pt x="615" y="386"/>
                      </a:lnTo>
                      <a:lnTo>
                        <a:pt x="601" y="384"/>
                      </a:lnTo>
                      <a:lnTo>
                        <a:pt x="599" y="385"/>
                      </a:lnTo>
                      <a:lnTo>
                        <a:pt x="598" y="383"/>
                      </a:lnTo>
                      <a:lnTo>
                        <a:pt x="604" y="379"/>
                      </a:lnTo>
                      <a:lnTo>
                        <a:pt x="609" y="379"/>
                      </a:lnTo>
                      <a:lnTo>
                        <a:pt x="616" y="376"/>
                      </a:lnTo>
                      <a:lnTo>
                        <a:pt x="616" y="374"/>
                      </a:lnTo>
                      <a:lnTo>
                        <a:pt x="618" y="373"/>
                      </a:lnTo>
                      <a:lnTo>
                        <a:pt x="621" y="366"/>
                      </a:lnTo>
                      <a:lnTo>
                        <a:pt x="621" y="364"/>
                      </a:lnTo>
                      <a:lnTo>
                        <a:pt x="618" y="361"/>
                      </a:lnTo>
                      <a:lnTo>
                        <a:pt x="612" y="359"/>
                      </a:lnTo>
                      <a:lnTo>
                        <a:pt x="606" y="358"/>
                      </a:lnTo>
                      <a:lnTo>
                        <a:pt x="603" y="361"/>
                      </a:lnTo>
                      <a:lnTo>
                        <a:pt x="601" y="363"/>
                      </a:lnTo>
                      <a:lnTo>
                        <a:pt x="599" y="366"/>
                      </a:lnTo>
                      <a:lnTo>
                        <a:pt x="599" y="368"/>
                      </a:lnTo>
                      <a:lnTo>
                        <a:pt x="597" y="369"/>
                      </a:lnTo>
                      <a:lnTo>
                        <a:pt x="592" y="369"/>
                      </a:lnTo>
                      <a:lnTo>
                        <a:pt x="589" y="374"/>
                      </a:lnTo>
                      <a:lnTo>
                        <a:pt x="586" y="372"/>
                      </a:lnTo>
                      <a:lnTo>
                        <a:pt x="586" y="370"/>
                      </a:lnTo>
                      <a:lnTo>
                        <a:pt x="591" y="367"/>
                      </a:lnTo>
                      <a:lnTo>
                        <a:pt x="592" y="364"/>
                      </a:lnTo>
                      <a:lnTo>
                        <a:pt x="591" y="363"/>
                      </a:lnTo>
                      <a:lnTo>
                        <a:pt x="589" y="362"/>
                      </a:lnTo>
                      <a:lnTo>
                        <a:pt x="587" y="359"/>
                      </a:lnTo>
                      <a:lnTo>
                        <a:pt x="585" y="358"/>
                      </a:lnTo>
                      <a:lnTo>
                        <a:pt x="585" y="357"/>
                      </a:lnTo>
                      <a:lnTo>
                        <a:pt x="586" y="355"/>
                      </a:lnTo>
                      <a:lnTo>
                        <a:pt x="586" y="354"/>
                      </a:lnTo>
                      <a:lnTo>
                        <a:pt x="582" y="352"/>
                      </a:lnTo>
                      <a:lnTo>
                        <a:pt x="581" y="349"/>
                      </a:lnTo>
                      <a:lnTo>
                        <a:pt x="578" y="348"/>
                      </a:lnTo>
                      <a:lnTo>
                        <a:pt x="577" y="348"/>
                      </a:lnTo>
                      <a:lnTo>
                        <a:pt x="575" y="349"/>
                      </a:lnTo>
                      <a:lnTo>
                        <a:pt x="570" y="350"/>
                      </a:lnTo>
                      <a:lnTo>
                        <a:pt x="569" y="351"/>
                      </a:lnTo>
                      <a:lnTo>
                        <a:pt x="565" y="356"/>
                      </a:lnTo>
                      <a:lnTo>
                        <a:pt x="562" y="364"/>
                      </a:lnTo>
                      <a:lnTo>
                        <a:pt x="560" y="366"/>
                      </a:lnTo>
                      <a:lnTo>
                        <a:pt x="554" y="366"/>
                      </a:lnTo>
                      <a:lnTo>
                        <a:pt x="551" y="368"/>
                      </a:lnTo>
                      <a:lnTo>
                        <a:pt x="549" y="370"/>
                      </a:lnTo>
                      <a:lnTo>
                        <a:pt x="547" y="371"/>
                      </a:lnTo>
                      <a:lnTo>
                        <a:pt x="547" y="372"/>
                      </a:lnTo>
                      <a:lnTo>
                        <a:pt x="547" y="376"/>
                      </a:lnTo>
                      <a:lnTo>
                        <a:pt x="549" y="377"/>
                      </a:lnTo>
                      <a:lnTo>
                        <a:pt x="552" y="378"/>
                      </a:lnTo>
                      <a:lnTo>
                        <a:pt x="557" y="378"/>
                      </a:lnTo>
                      <a:lnTo>
                        <a:pt x="557" y="379"/>
                      </a:lnTo>
                      <a:lnTo>
                        <a:pt x="557" y="380"/>
                      </a:lnTo>
                      <a:lnTo>
                        <a:pt x="557" y="386"/>
                      </a:lnTo>
                      <a:lnTo>
                        <a:pt x="551" y="388"/>
                      </a:lnTo>
                      <a:lnTo>
                        <a:pt x="541" y="389"/>
                      </a:lnTo>
                      <a:lnTo>
                        <a:pt x="538" y="388"/>
                      </a:lnTo>
                      <a:lnTo>
                        <a:pt x="538" y="387"/>
                      </a:lnTo>
                      <a:lnTo>
                        <a:pt x="536" y="387"/>
                      </a:lnTo>
                      <a:lnTo>
                        <a:pt x="535" y="389"/>
                      </a:lnTo>
                      <a:lnTo>
                        <a:pt x="535" y="391"/>
                      </a:lnTo>
                      <a:lnTo>
                        <a:pt x="535" y="392"/>
                      </a:lnTo>
                      <a:lnTo>
                        <a:pt x="532" y="392"/>
                      </a:lnTo>
                      <a:lnTo>
                        <a:pt x="529" y="392"/>
                      </a:lnTo>
                      <a:lnTo>
                        <a:pt x="528" y="392"/>
                      </a:lnTo>
                      <a:lnTo>
                        <a:pt x="527" y="393"/>
                      </a:lnTo>
                      <a:lnTo>
                        <a:pt x="525" y="394"/>
                      </a:lnTo>
                      <a:lnTo>
                        <a:pt x="521" y="395"/>
                      </a:lnTo>
                      <a:lnTo>
                        <a:pt x="520" y="398"/>
                      </a:lnTo>
                      <a:lnTo>
                        <a:pt x="519" y="399"/>
                      </a:lnTo>
                      <a:lnTo>
                        <a:pt x="517" y="401"/>
                      </a:lnTo>
                      <a:lnTo>
                        <a:pt x="516" y="404"/>
                      </a:lnTo>
                      <a:lnTo>
                        <a:pt x="513" y="405"/>
                      </a:lnTo>
                      <a:lnTo>
                        <a:pt x="505" y="408"/>
                      </a:lnTo>
                      <a:lnTo>
                        <a:pt x="503" y="409"/>
                      </a:lnTo>
                      <a:lnTo>
                        <a:pt x="501" y="414"/>
                      </a:lnTo>
                      <a:lnTo>
                        <a:pt x="501" y="417"/>
                      </a:lnTo>
                      <a:lnTo>
                        <a:pt x="501" y="419"/>
                      </a:lnTo>
                      <a:lnTo>
                        <a:pt x="500" y="420"/>
                      </a:lnTo>
                      <a:lnTo>
                        <a:pt x="496" y="420"/>
                      </a:lnTo>
                      <a:lnTo>
                        <a:pt x="492" y="422"/>
                      </a:lnTo>
                      <a:lnTo>
                        <a:pt x="489" y="426"/>
                      </a:lnTo>
                      <a:lnTo>
                        <a:pt x="486" y="426"/>
                      </a:lnTo>
                      <a:lnTo>
                        <a:pt x="483" y="426"/>
                      </a:lnTo>
                      <a:lnTo>
                        <a:pt x="480" y="427"/>
                      </a:lnTo>
                      <a:lnTo>
                        <a:pt x="471" y="428"/>
                      </a:lnTo>
                      <a:lnTo>
                        <a:pt x="469" y="430"/>
                      </a:lnTo>
                      <a:lnTo>
                        <a:pt x="465" y="431"/>
                      </a:lnTo>
                      <a:lnTo>
                        <a:pt x="465" y="432"/>
                      </a:lnTo>
                      <a:lnTo>
                        <a:pt x="464" y="432"/>
                      </a:lnTo>
                      <a:lnTo>
                        <a:pt x="461" y="432"/>
                      </a:lnTo>
                      <a:lnTo>
                        <a:pt x="458" y="435"/>
                      </a:lnTo>
                      <a:lnTo>
                        <a:pt x="449" y="436"/>
                      </a:lnTo>
                      <a:lnTo>
                        <a:pt x="443" y="438"/>
                      </a:lnTo>
                      <a:lnTo>
                        <a:pt x="440" y="439"/>
                      </a:lnTo>
                      <a:lnTo>
                        <a:pt x="440" y="442"/>
                      </a:lnTo>
                      <a:lnTo>
                        <a:pt x="426" y="446"/>
                      </a:lnTo>
                      <a:lnTo>
                        <a:pt x="425" y="448"/>
                      </a:lnTo>
                      <a:lnTo>
                        <a:pt x="414" y="451"/>
                      </a:lnTo>
                      <a:lnTo>
                        <a:pt x="412" y="454"/>
                      </a:lnTo>
                      <a:lnTo>
                        <a:pt x="407" y="456"/>
                      </a:lnTo>
                      <a:lnTo>
                        <a:pt x="400" y="460"/>
                      </a:lnTo>
                      <a:lnTo>
                        <a:pt x="398" y="460"/>
                      </a:lnTo>
                      <a:lnTo>
                        <a:pt x="397" y="461"/>
                      </a:lnTo>
                      <a:lnTo>
                        <a:pt x="395" y="462"/>
                      </a:lnTo>
                      <a:lnTo>
                        <a:pt x="395" y="463"/>
                      </a:lnTo>
                      <a:lnTo>
                        <a:pt x="392" y="462"/>
                      </a:lnTo>
                      <a:lnTo>
                        <a:pt x="391" y="463"/>
                      </a:lnTo>
                      <a:lnTo>
                        <a:pt x="392" y="464"/>
                      </a:lnTo>
                      <a:lnTo>
                        <a:pt x="391" y="465"/>
                      </a:lnTo>
                      <a:lnTo>
                        <a:pt x="388" y="464"/>
                      </a:lnTo>
                      <a:lnTo>
                        <a:pt x="388" y="466"/>
                      </a:lnTo>
                      <a:lnTo>
                        <a:pt x="386" y="466"/>
                      </a:lnTo>
                      <a:lnTo>
                        <a:pt x="387" y="467"/>
                      </a:lnTo>
                      <a:lnTo>
                        <a:pt x="385" y="468"/>
                      </a:lnTo>
                      <a:lnTo>
                        <a:pt x="384" y="468"/>
                      </a:lnTo>
                      <a:lnTo>
                        <a:pt x="383" y="469"/>
                      </a:lnTo>
                      <a:lnTo>
                        <a:pt x="381" y="470"/>
                      </a:lnTo>
                      <a:lnTo>
                        <a:pt x="376" y="473"/>
                      </a:lnTo>
                      <a:lnTo>
                        <a:pt x="375" y="472"/>
                      </a:lnTo>
                      <a:lnTo>
                        <a:pt x="375" y="474"/>
                      </a:lnTo>
                      <a:lnTo>
                        <a:pt x="372" y="474"/>
                      </a:lnTo>
                      <a:lnTo>
                        <a:pt x="370" y="476"/>
                      </a:lnTo>
                      <a:lnTo>
                        <a:pt x="368" y="476"/>
                      </a:lnTo>
                      <a:lnTo>
                        <a:pt x="364" y="476"/>
                      </a:lnTo>
                      <a:lnTo>
                        <a:pt x="361" y="476"/>
                      </a:lnTo>
                      <a:lnTo>
                        <a:pt x="355" y="476"/>
                      </a:lnTo>
                      <a:lnTo>
                        <a:pt x="353" y="476"/>
                      </a:lnTo>
                      <a:lnTo>
                        <a:pt x="352" y="476"/>
                      </a:lnTo>
                      <a:lnTo>
                        <a:pt x="350" y="476"/>
                      </a:lnTo>
                      <a:lnTo>
                        <a:pt x="340" y="475"/>
                      </a:lnTo>
                      <a:lnTo>
                        <a:pt x="337" y="477"/>
                      </a:lnTo>
                      <a:lnTo>
                        <a:pt x="335" y="477"/>
                      </a:lnTo>
                      <a:lnTo>
                        <a:pt x="334" y="479"/>
                      </a:lnTo>
                      <a:lnTo>
                        <a:pt x="333" y="479"/>
                      </a:lnTo>
                      <a:lnTo>
                        <a:pt x="333" y="480"/>
                      </a:lnTo>
                      <a:lnTo>
                        <a:pt x="330" y="481"/>
                      </a:lnTo>
                      <a:lnTo>
                        <a:pt x="321" y="480"/>
                      </a:lnTo>
                      <a:lnTo>
                        <a:pt x="318" y="481"/>
                      </a:lnTo>
                      <a:lnTo>
                        <a:pt x="315" y="479"/>
                      </a:lnTo>
                      <a:lnTo>
                        <a:pt x="309" y="477"/>
                      </a:lnTo>
                      <a:lnTo>
                        <a:pt x="304" y="474"/>
                      </a:lnTo>
                      <a:lnTo>
                        <a:pt x="299" y="473"/>
                      </a:lnTo>
                      <a:lnTo>
                        <a:pt x="296" y="472"/>
                      </a:lnTo>
                      <a:lnTo>
                        <a:pt x="280" y="469"/>
                      </a:lnTo>
                      <a:lnTo>
                        <a:pt x="275" y="469"/>
                      </a:lnTo>
                      <a:lnTo>
                        <a:pt x="260" y="462"/>
                      </a:lnTo>
                      <a:lnTo>
                        <a:pt x="255" y="460"/>
                      </a:lnTo>
                      <a:lnTo>
                        <a:pt x="250" y="460"/>
                      </a:lnTo>
                      <a:lnTo>
                        <a:pt x="244" y="457"/>
                      </a:lnTo>
                      <a:lnTo>
                        <a:pt x="244" y="456"/>
                      </a:lnTo>
                      <a:lnTo>
                        <a:pt x="244" y="454"/>
                      </a:lnTo>
                      <a:lnTo>
                        <a:pt x="243" y="454"/>
                      </a:lnTo>
                      <a:lnTo>
                        <a:pt x="242" y="451"/>
                      </a:lnTo>
                      <a:lnTo>
                        <a:pt x="241" y="450"/>
                      </a:lnTo>
                      <a:lnTo>
                        <a:pt x="238" y="450"/>
                      </a:lnTo>
                      <a:lnTo>
                        <a:pt x="232" y="445"/>
                      </a:lnTo>
                      <a:lnTo>
                        <a:pt x="223" y="442"/>
                      </a:lnTo>
                      <a:lnTo>
                        <a:pt x="209" y="439"/>
                      </a:lnTo>
                      <a:lnTo>
                        <a:pt x="205" y="440"/>
                      </a:lnTo>
                      <a:lnTo>
                        <a:pt x="202" y="439"/>
                      </a:lnTo>
                      <a:lnTo>
                        <a:pt x="198" y="439"/>
                      </a:lnTo>
                      <a:lnTo>
                        <a:pt x="195" y="440"/>
                      </a:lnTo>
                      <a:lnTo>
                        <a:pt x="186" y="440"/>
                      </a:lnTo>
                      <a:lnTo>
                        <a:pt x="177" y="438"/>
                      </a:lnTo>
                      <a:lnTo>
                        <a:pt x="175" y="437"/>
                      </a:lnTo>
                      <a:lnTo>
                        <a:pt x="169" y="435"/>
                      </a:lnTo>
                      <a:lnTo>
                        <a:pt x="165" y="437"/>
                      </a:lnTo>
                      <a:lnTo>
                        <a:pt x="162" y="436"/>
                      </a:lnTo>
                      <a:lnTo>
                        <a:pt x="152" y="434"/>
                      </a:lnTo>
                      <a:lnTo>
                        <a:pt x="149" y="434"/>
                      </a:lnTo>
                      <a:lnTo>
                        <a:pt x="143" y="436"/>
                      </a:lnTo>
                      <a:lnTo>
                        <a:pt x="133" y="434"/>
                      </a:lnTo>
                      <a:lnTo>
                        <a:pt x="128" y="434"/>
                      </a:lnTo>
                      <a:lnTo>
                        <a:pt x="125" y="429"/>
                      </a:lnTo>
                      <a:lnTo>
                        <a:pt x="114" y="423"/>
                      </a:lnTo>
                      <a:lnTo>
                        <a:pt x="111" y="420"/>
                      </a:lnTo>
                      <a:lnTo>
                        <a:pt x="106" y="416"/>
                      </a:lnTo>
                      <a:lnTo>
                        <a:pt x="101" y="414"/>
                      </a:lnTo>
                      <a:lnTo>
                        <a:pt x="100" y="412"/>
                      </a:lnTo>
                      <a:lnTo>
                        <a:pt x="97" y="411"/>
                      </a:lnTo>
                      <a:lnTo>
                        <a:pt x="95" y="410"/>
                      </a:lnTo>
                      <a:lnTo>
                        <a:pt x="94" y="410"/>
                      </a:lnTo>
                      <a:lnTo>
                        <a:pt x="91" y="408"/>
                      </a:lnTo>
                      <a:lnTo>
                        <a:pt x="83" y="403"/>
                      </a:lnTo>
                      <a:lnTo>
                        <a:pt x="82" y="401"/>
                      </a:lnTo>
                      <a:lnTo>
                        <a:pt x="68" y="396"/>
                      </a:lnTo>
                      <a:lnTo>
                        <a:pt x="63" y="392"/>
                      </a:lnTo>
                      <a:lnTo>
                        <a:pt x="58" y="392"/>
                      </a:lnTo>
                      <a:lnTo>
                        <a:pt x="51" y="389"/>
                      </a:lnTo>
                      <a:lnTo>
                        <a:pt x="43" y="388"/>
                      </a:lnTo>
                      <a:lnTo>
                        <a:pt x="36" y="386"/>
                      </a:lnTo>
                      <a:lnTo>
                        <a:pt x="30" y="386"/>
                      </a:lnTo>
                      <a:lnTo>
                        <a:pt x="24" y="383"/>
                      </a:lnTo>
                      <a:lnTo>
                        <a:pt x="12" y="379"/>
                      </a:lnTo>
                      <a:lnTo>
                        <a:pt x="8" y="377"/>
                      </a:lnTo>
                      <a:lnTo>
                        <a:pt x="9" y="376"/>
                      </a:lnTo>
                      <a:lnTo>
                        <a:pt x="0" y="367"/>
                      </a:ln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12700" cap="rnd" cmpd="sng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s-MX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11" name="Freeform 10"/>
                <p:cNvSpPr>
                  <a:spLocks/>
                </p:cNvSpPr>
                <p:nvPr/>
              </p:nvSpPr>
              <p:spPr bwMode="auto">
                <a:xfrm>
                  <a:off x="6586460" y="5450099"/>
                  <a:ext cx="1033732" cy="966399"/>
                </a:xfrm>
                <a:custGeom>
                  <a:avLst/>
                  <a:gdLst/>
                  <a:ahLst/>
                  <a:cxnLst>
                    <a:cxn ang="0">
                      <a:pos x="42" y="142"/>
                    </a:cxn>
                    <a:cxn ang="0">
                      <a:pos x="65" y="127"/>
                    </a:cxn>
                    <a:cxn ang="0">
                      <a:pos x="74" y="119"/>
                    </a:cxn>
                    <a:cxn ang="0">
                      <a:pos x="92" y="73"/>
                    </a:cxn>
                    <a:cxn ang="0">
                      <a:pos x="99" y="65"/>
                    </a:cxn>
                    <a:cxn ang="0">
                      <a:pos x="108" y="20"/>
                    </a:cxn>
                    <a:cxn ang="0">
                      <a:pos x="123" y="5"/>
                    </a:cxn>
                    <a:cxn ang="0">
                      <a:pos x="151" y="19"/>
                    </a:cxn>
                    <a:cxn ang="0">
                      <a:pos x="158" y="41"/>
                    </a:cxn>
                    <a:cxn ang="0">
                      <a:pos x="166" y="77"/>
                    </a:cxn>
                    <a:cxn ang="0">
                      <a:pos x="191" y="83"/>
                    </a:cxn>
                    <a:cxn ang="0">
                      <a:pos x="213" y="97"/>
                    </a:cxn>
                    <a:cxn ang="0">
                      <a:pos x="260" y="40"/>
                    </a:cxn>
                    <a:cxn ang="0">
                      <a:pos x="266" y="32"/>
                    </a:cxn>
                    <a:cxn ang="0">
                      <a:pos x="283" y="22"/>
                    </a:cxn>
                    <a:cxn ang="0">
                      <a:pos x="297" y="19"/>
                    </a:cxn>
                    <a:cxn ang="0">
                      <a:pos x="305" y="5"/>
                    </a:cxn>
                    <a:cxn ang="0">
                      <a:pos x="318" y="8"/>
                    </a:cxn>
                    <a:cxn ang="0">
                      <a:pos x="325" y="6"/>
                    </a:cxn>
                    <a:cxn ang="0">
                      <a:pos x="337" y="14"/>
                    </a:cxn>
                    <a:cxn ang="0">
                      <a:pos x="347" y="14"/>
                    </a:cxn>
                    <a:cxn ang="0">
                      <a:pos x="355" y="36"/>
                    </a:cxn>
                    <a:cxn ang="0">
                      <a:pos x="375" y="50"/>
                    </a:cxn>
                    <a:cxn ang="0">
                      <a:pos x="370" y="70"/>
                    </a:cxn>
                    <a:cxn ang="0">
                      <a:pos x="397" y="77"/>
                    </a:cxn>
                    <a:cxn ang="0">
                      <a:pos x="411" y="81"/>
                    </a:cxn>
                    <a:cxn ang="0">
                      <a:pos x="416" y="92"/>
                    </a:cxn>
                    <a:cxn ang="0">
                      <a:pos x="410" y="99"/>
                    </a:cxn>
                    <a:cxn ang="0">
                      <a:pos x="433" y="110"/>
                    </a:cxn>
                    <a:cxn ang="0">
                      <a:pos x="522" y="173"/>
                    </a:cxn>
                    <a:cxn ang="0">
                      <a:pos x="576" y="218"/>
                    </a:cxn>
                    <a:cxn ang="0">
                      <a:pos x="568" y="281"/>
                    </a:cxn>
                    <a:cxn ang="0">
                      <a:pos x="361" y="337"/>
                    </a:cxn>
                    <a:cxn ang="0">
                      <a:pos x="316" y="405"/>
                    </a:cxn>
                    <a:cxn ang="0">
                      <a:pos x="322" y="412"/>
                    </a:cxn>
                    <a:cxn ang="0">
                      <a:pos x="322" y="444"/>
                    </a:cxn>
                    <a:cxn ang="0">
                      <a:pos x="331" y="477"/>
                    </a:cxn>
                    <a:cxn ang="0">
                      <a:pos x="325" y="510"/>
                    </a:cxn>
                    <a:cxn ang="0">
                      <a:pos x="313" y="540"/>
                    </a:cxn>
                    <a:cxn ang="0">
                      <a:pos x="310" y="535"/>
                    </a:cxn>
                    <a:cxn ang="0">
                      <a:pos x="266" y="498"/>
                    </a:cxn>
                    <a:cxn ang="0">
                      <a:pos x="245" y="477"/>
                    </a:cxn>
                    <a:cxn ang="0">
                      <a:pos x="230" y="464"/>
                    </a:cxn>
                    <a:cxn ang="0">
                      <a:pos x="223" y="458"/>
                    </a:cxn>
                    <a:cxn ang="0">
                      <a:pos x="209" y="439"/>
                    </a:cxn>
                    <a:cxn ang="0">
                      <a:pos x="200" y="433"/>
                    </a:cxn>
                    <a:cxn ang="0">
                      <a:pos x="190" y="427"/>
                    </a:cxn>
                    <a:cxn ang="0">
                      <a:pos x="188" y="426"/>
                    </a:cxn>
                    <a:cxn ang="0">
                      <a:pos x="178" y="418"/>
                    </a:cxn>
                    <a:cxn ang="0">
                      <a:pos x="154" y="396"/>
                    </a:cxn>
                    <a:cxn ang="0">
                      <a:pos x="123" y="371"/>
                    </a:cxn>
                    <a:cxn ang="0">
                      <a:pos x="93" y="350"/>
                    </a:cxn>
                    <a:cxn ang="0">
                      <a:pos x="74" y="337"/>
                    </a:cxn>
                    <a:cxn ang="0">
                      <a:pos x="56" y="326"/>
                    </a:cxn>
                    <a:cxn ang="0">
                      <a:pos x="38" y="319"/>
                    </a:cxn>
                    <a:cxn ang="0">
                      <a:pos x="32" y="313"/>
                    </a:cxn>
                    <a:cxn ang="0">
                      <a:pos x="10" y="309"/>
                    </a:cxn>
                    <a:cxn ang="0">
                      <a:pos x="0" y="257"/>
                    </a:cxn>
                  </a:cxnLst>
                  <a:rect l="0" t="0" r="r" b="b"/>
                  <a:pathLst>
                    <a:path w="590" h="544">
                      <a:moveTo>
                        <a:pt x="0" y="257"/>
                      </a:moveTo>
                      <a:lnTo>
                        <a:pt x="14" y="216"/>
                      </a:lnTo>
                      <a:lnTo>
                        <a:pt x="42" y="142"/>
                      </a:lnTo>
                      <a:lnTo>
                        <a:pt x="47" y="136"/>
                      </a:lnTo>
                      <a:lnTo>
                        <a:pt x="59" y="128"/>
                      </a:lnTo>
                      <a:lnTo>
                        <a:pt x="65" y="127"/>
                      </a:lnTo>
                      <a:lnTo>
                        <a:pt x="64" y="125"/>
                      </a:lnTo>
                      <a:lnTo>
                        <a:pt x="70" y="121"/>
                      </a:lnTo>
                      <a:lnTo>
                        <a:pt x="74" y="119"/>
                      </a:lnTo>
                      <a:lnTo>
                        <a:pt x="75" y="112"/>
                      </a:lnTo>
                      <a:lnTo>
                        <a:pt x="90" y="73"/>
                      </a:lnTo>
                      <a:lnTo>
                        <a:pt x="92" y="73"/>
                      </a:lnTo>
                      <a:lnTo>
                        <a:pt x="96" y="71"/>
                      </a:lnTo>
                      <a:lnTo>
                        <a:pt x="96" y="68"/>
                      </a:lnTo>
                      <a:lnTo>
                        <a:pt x="99" y="65"/>
                      </a:lnTo>
                      <a:lnTo>
                        <a:pt x="99" y="63"/>
                      </a:lnTo>
                      <a:lnTo>
                        <a:pt x="105" y="56"/>
                      </a:lnTo>
                      <a:lnTo>
                        <a:pt x="108" y="20"/>
                      </a:lnTo>
                      <a:lnTo>
                        <a:pt x="117" y="6"/>
                      </a:lnTo>
                      <a:lnTo>
                        <a:pt x="120" y="4"/>
                      </a:lnTo>
                      <a:lnTo>
                        <a:pt x="123" y="5"/>
                      </a:lnTo>
                      <a:lnTo>
                        <a:pt x="137" y="6"/>
                      </a:lnTo>
                      <a:lnTo>
                        <a:pt x="142" y="8"/>
                      </a:lnTo>
                      <a:lnTo>
                        <a:pt x="151" y="19"/>
                      </a:lnTo>
                      <a:lnTo>
                        <a:pt x="159" y="23"/>
                      </a:lnTo>
                      <a:lnTo>
                        <a:pt x="160" y="31"/>
                      </a:lnTo>
                      <a:lnTo>
                        <a:pt x="158" y="41"/>
                      </a:lnTo>
                      <a:lnTo>
                        <a:pt x="158" y="54"/>
                      </a:lnTo>
                      <a:lnTo>
                        <a:pt x="161" y="58"/>
                      </a:lnTo>
                      <a:lnTo>
                        <a:pt x="166" y="77"/>
                      </a:lnTo>
                      <a:lnTo>
                        <a:pt x="169" y="79"/>
                      </a:lnTo>
                      <a:lnTo>
                        <a:pt x="184" y="79"/>
                      </a:lnTo>
                      <a:lnTo>
                        <a:pt x="191" y="83"/>
                      </a:lnTo>
                      <a:lnTo>
                        <a:pt x="200" y="96"/>
                      </a:lnTo>
                      <a:lnTo>
                        <a:pt x="205" y="96"/>
                      </a:lnTo>
                      <a:lnTo>
                        <a:pt x="213" y="97"/>
                      </a:lnTo>
                      <a:lnTo>
                        <a:pt x="215" y="96"/>
                      </a:lnTo>
                      <a:lnTo>
                        <a:pt x="236" y="68"/>
                      </a:lnTo>
                      <a:lnTo>
                        <a:pt x="260" y="40"/>
                      </a:lnTo>
                      <a:lnTo>
                        <a:pt x="261" y="35"/>
                      </a:lnTo>
                      <a:lnTo>
                        <a:pt x="263" y="34"/>
                      </a:lnTo>
                      <a:lnTo>
                        <a:pt x="266" y="32"/>
                      </a:lnTo>
                      <a:lnTo>
                        <a:pt x="270" y="28"/>
                      </a:lnTo>
                      <a:lnTo>
                        <a:pt x="279" y="23"/>
                      </a:lnTo>
                      <a:lnTo>
                        <a:pt x="283" y="22"/>
                      </a:lnTo>
                      <a:lnTo>
                        <a:pt x="286" y="19"/>
                      </a:lnTo>
                      <a:lnTo>
                        <a:pt x="295" y="19"/>
                      </a:lnTo>
                      <a:lnTo>
                        <a:pt x="297" y="19"/>
                      </a:lnTo>
                      <a:lnTo>
                        <a:pt x="300" y="17"/>
                      </a:lnTo>
                      <a:lnTo>
                        <a:pt x="303" y="5"/>
                      </a:lnTo>
                      <a:lnTo>
                        <a:pt x="305" y="5"/>
                      </a:lnTo>
                      <a:lnTo>
                        <a:pt x="316" y="0"/>
                      </a:lnTo>
                      <a:lnTo>
                        <a:pt x="317" y="3"/>
                      </a:lnTo>
                      <a:lnTo>
                        <a:pt x="318" y="8"/>
                      </a:lnTo>
                      <a:lnTo>
                        <a:pt x="319" y="9"/>
                      </a:lnTo>
                      <a:lnTo>
                        <a:pt x="322" y="9"/>
                      </a:lnTo>
                      <a:lnTo>
                        <a:pt x="325" y="6"/>
                      </a:lnTo>
                      <a:lnTo>
                        <a:pt x="331" y="11"/>
                      </a:lnTo>
                      <a:lnTo>
                        <a:pt x="332" y="13"/>
                      </a:lnTo>
                      <a:lnTo>
                        <a:pt x="337" y="14"/>
                      </a:lnTo>
                      <a:lnTo>
                        <a:pt x="341" y="11"/>
                      </a:lnTo>
                      <a:lnTo>
                        <a:pt x="345" y="11"/>
                      </a:lnTo>
                      <a:lnTo>
                        <a:pt x="347" y="14"/>
                      </a:lnTo>
                      <a:lnTo>
                        <a:pt x="348" y="22"/>
                      </a:lnTo>
                      <a:lnTo>
                        <a:pt x="352" y="34"/>
                      </a:lnTo>
                      <a:lnTo>
                        <a:pt x="355" y="36"/>
                      </a:lnTo>
                      <a:lnTo>
                        <a:pt x="364" y="36"/>
                      </a:lnTo>
                      <a:lnTo>
                        <a:pt x="368" y="40"/>
                      </a:lnTo>
                      <a:lnTo>
                        <a:pt x="375" y="50"/>
                      </a:lnTo>
                      <a:lnTo>
                        <a:pt x="374" y="55"/>
                      </a:lnTo>
                      <a:lnTo>
                        <a:pt x="370" y="63"/>
                      </a:lnTo>
                      <a:lnTo>
                        <a:pt x="370" y="70"/>
                      </a:lnTo>
                      <a:lnTo>
                        <a:pt x="373" y="72"/>
                      </a:lnTo>
                      <a:lnTo>
                        <a:pt x="390" y="74"/>
                      </a:lnTo>
                      <a:lnTo>
                        <a:pt x="397" y="77"/>
                      </a:lnTo>
                      <a:lnTo>
                        <a:pt x="397" y="81"/>
                      </a:lnTo>
                      <a:lnTo>
                        <a:pt x="400" y="81"/>
                      </a:lnTo>
                      <a:lnTo>
                        <a:pt x="411" y="81"/>
                      </a:lnTo>
                      <a:lnTo>
                        <a:pt x="413" y="87"/>
                      </a:lnTo>
                      <a:lnTo>
                        <a:pt x="417" y="87"/>
                      </a:lnTo>
                      <a:lnTo>
                        <a:pt x="416" y="92"/>
                      </a:lnTo>
                      <a:lnTo>
                        <a:pt x="414" y="93"/>
                      </a:lnTo>
                      <a:lnTo>
                        <a:pt x="412" y="99"/>
                      </a:lnTo>
                      <a:lnTo>
                        <a:pt x="410" y="99"/>
                      </a:lnTo>
                      <a:lnTo>
                        <a:pt x="409" y="102"/>
                      </a:lnTo>
                      <a:lnTo>
                        <a:pt x="412" y="102"/>
                      </a:lnTo>
                      <a:lnTo>
                        <a:pt x="433" y="110"/>
                      </a:lnTo>
                      <a:lnTo>
                        <a:pt x="472" y="145"/>
                      </a:lnTo>
                      <a:lnTo>
                        <a:pt x="496" y="160"/>
                      </a:lnTo>
                      <a:lnTo>
                        <a:pt x="522" y="173"/>
                      </a:lnTo>
                      <a:lnTo>
                        <a:pt x="543" y="191"/>
                      </a:lnTo>
                      <a:lnTo>
                        <a:pt x="561" y="214"/>
                      </a:lnTo>
                      <a:lnTo>
                        <a:pt x="576" y="218"/>
                      </a:lnTo>
                      <a:lnTo>
                        <a:pt x="589" y="224"/>
                      </a:lnTo>
                      <a:lnTo>
                        <a:pt x="583" y="252"/>
                      </a:lnTo>
                      <a:lnTo>
                        <a:pt x="568" y="281"/>
                      </a:lnTo>
                      <a:lnTo>
                        <a:pt x="388" y="297"/>
                      </a:lnTo>
                      <a:lnTo>
                        <a:pt x="371" y="319"/>
                      </a:lnTo>
                      <a:lnTo>
                        <a:pt x="361" y="337"/>
                      </a:lnTo>
                      <a:lnTo>
                        <a:pt x="328" y="397"/>
                      </a:lnTo>
                      <a:lnTo>
                        <a:pt x="319" y="402"/>
                      </a:lnTo>
                      <a:lnTo>
                        <a:pt x="316" y="405"/>
                      </a:lnTo>
                      <a:lnTo>
                        <a:pt x="316" y="407"/>
                      </a:lnTo>
                      <a:lnTo>
                        <a:pt x="316" y="410"/>
                      </a:lnTo>
                      <a:lnTo>
                        <a:pt x="322" y="412"/>
                      </a:lnTo>
                      <a:lnTo>
                        <a:pt x="323" y="428"/>
                      </a:lnTo>
                      <a:lnTo>
                        <a:pt x="318" y="439"/>
                      </a:lnTo>
                      <a:lnTo>
                        <a:pt x="322" y="444"/>
                      </a:lnTo>
                      <a:lnTo>
                        <a:pt x="336" y="448"/>
                      </a:lnTo>
                      <a:lnTo>
                        <a:pt x="335" y="470"/>
                      </a:lnTo>
                      <a:lnTo>
                        <a:pt x="331" y="477"/>
                      </a:lnTo>
                      <a:lnTo>
                        <a:pt x="324" y="482"/>
                      </a:lnTo>
                      <a:lnTo>
                        <a:pt x="326" y="504"/>
                      </a:lnTo>
                      <a:lnTo>
                        <a:pt x="325" y="510"/>
                      </a:lnTo>
                      <a:lnTo>
                        <a:pt x="328" y="526"/>
                      </a:lnTo>
                      <a:lnTo>
                        <a:pt x="317" y="543"/>
                      </a:lnTo>
                      <a:lnTo>
                        <a:pt x="313" y="540"/>
                      </a:lnTo>
                      <a:lnTo>
                        <a:pt x="311" y="538"/>
                      </a:lnTo>
                      <a:lnTo>
                        <a:pt x="313" y="538"/>
                      </a:lnTo>
                      <a:lnTo>
                        <a:pt x="310" y="535"/>
                      </a:lnTo>
                      <a:lnTo>
                        <a:pt x="309" y="536"/>
                      </a:lnTo>
                      <a:lnTo>
                        <a:pt x="267" y="498"/>
                      </a:lnTo>
                      <a:lnTo>
                        <a:pt x="266" y="498"/>
                      </a:lnTo>
                      <a:lnTo>
                        <a:pt x="247" y="481"/>
                      </a:lnTo>
                      <a:lnTo>
                        <a:pt x="248" y="481"/>
                      </a:lnTo>
                      <a:lnTo>
                        <a:pt x="245" y="477"/>
                      </a:lnTo>
                      <a:lnTo>
                        <a:pt x="246" y="479"/>
                      </a:lnTo>
                      <a:lnTo>
                        <a:pt x="241" y="476"/>
                      </a:lnTo>
                      <a:lnTo>
                        <a:pt x="230" y="464"/>
                      </a:lnTo>
                      <a:lnTo>
                        <a:pt x="229" y="459"/>
                      </a:lnTo>
                      <a:lnTo>
                        <a:pt x="228" y="457"/>
                      </a:lnTo>
                      <a:lnTo>
                        <a:pt x="223" y="458"/>
                      </a:lnTo>
                      <a:lnTo>
                        <a:pt x="207" y="440"/>
                      </a:lnTo>
                      <a:lnTo>
                        <a:pt x="208" y="442"/>
                      </a:lnTo>
                      <a:lnTo>
                        <a:pt x="209" y="439"/>
                      </a:lnTo>
                      <a:lnTo>
                        <a:pt x="203" y="436"/>
                      </a:lnTo>
                      <a:lnTo>
                        <a:pt x="202" y="433"/>
                      </a:lnTo>
                      <a:lnTo>
                        <a:pt x="200" y="433"/>
                      </a:lnTo>
                      <a:lnTo>
                        <a:pt x="200" y="432"/>
                      </a:lnTo>
                      <a:lnTo>
                        <a:pt x="194" y="430"/>
                      </a:lnTo>
                      <a:lnTo>
                        <a:pt x="190" y="427"/>
                      </a:lnTo>
                      <a:lnTo>
                        <a:pt x="189" y="427"/>
                      </a:lnTo>
                      <a:lnTo>
                        <a:pt x="192" y="430"/>
                      </a:lnTo>
                      <a:lnTo>
                        <a:pt x="188" y="426"/>
                      </a:lnTo>
                      <a:lnTo>
                        <a:pt x="185" y="424"/>
                      </a:lnTo>
                      <a:lnTo>
                        <a:pt x="182" y="421"/>
                      </a:lnTo>
                      <a:lnTo>
                        <a:pt x="178" y="418"/>
                      </a:lnTo>
                      <a:lnTo>
                        <a:pt x="159" y="401"/>
                      </a:lnTo>
                      <a:lnTo>
                        <a:pt x="155" y="398"/>
                      </a:lnTo>
                      <a:lnTo>
                        <a:pt x="154" y="396"/>
                      </a:lnTo>
                      <a:lnTo>
                        <a:pt x="134" y="381"/>
                      </a:lnTo>
                      <a:lnTo>
                        <a:pt x="132" y="379"/>
                      </a:lnTo>
                      <a:lnTo>
                        <a:pt x="123" y="371"/>
                      </a:lnTo>
                      <a:lnTo>
                        <a:pt x="108" y="360"/>
                      </a:lnTo>
                      <a:lnTo>
                        <a:pt x="95" y="352"/>
                      </a:lnTo>
                      <a:lnTo>
                        <a:pt x="93" y="350"/>
                      </a:lnTo>
                      <a:lnTo>
                        <a:pt x="90" y="348"/>
                      </a:lnTo>
                      <a:lnTo>
                        <a:pt x="78" y="340"/>
                      </a:lnTo>
                      <a:lnTo>
                        <a:pt x="74" y="337"/>
                      </a:lnTo>
                      <a:lnTo>
                        <a:pt x="64" y="331"/>
                      </a:lnTo>
                      <a:lnTo>
                        <a:pt x="60" y="329"/>
                      </a:lnTo>
                      <a:lnTo>
                        <a:pt x="56" y="326"/>
                      </a:lnTo>
                      <a:lnTo>
                        <a:pt x="48" y="322"/>
                      </a:lnTo>
                      <a:lnTo>
                        <a:pt x="41" y="319"/>
                      </a:lnTo>
                      <a:lnTo>
                        <a:pt x="38" y="319"/>
                      </a:lnTo>
                      <a:lnTo>
                        <a:pt x="35" y="317"/>
                      </a:lnTo>
                      <a:lnTo>
                        <a:pt x="34" y="315"/>
                      </a:lnTo>
                      <a:lnTo>
                        <a:pt x="32" y="313"/>
                      </a:lnTo>
                      <a:lnTo>
                        <a:pt x="24" y="313"/>
                      </a:lnTo>
                      <a:lnTo>
                        <a:pt x="19" y="313"/>
                      </a:lnTo>
                      <a:lnTo>
                        <a:pt x="10" y="309"/>
                      </a:lnTo>
                      <a:lnTo>
                        <a:pt x="9" y="308"/>
                      </a:lnTo>
                      <a:lnTo>
                        <a:pt x="10" y="282"/>
                      </a:lnTo>
                      <a:lnTo>
                        <a:pt x="0" y="257"/>
                      </a:ln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12700" cap="rnd" cmpd="sng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s-MX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12" name="Freeform 11"/>
                <p:cNvSpPr>
                  <a:spLocks/>
                </p:cNvSpPr>
                <p:nvPr/>
              </p:nvSpPr>
              <p:spPr bwMode="auto">
                <a:xfrm>
                  <a:off x="6578475" y="5256348"/>
                  <a:ext cx="842848" cy="412955"/>
                </a:xfrm>
                <a:custGeom>
                  <a:avLst/>
                  <a:gdLst/>
                  <a:ahLst/>
                  <a:cxnLst>
                    <a:cxn ang="0">
                      <a:pos x="0" y="104"/>
                    </a:cxn>
                    <a:cxn ang="0">
                      <a:pos x="6" y="119"/>
                    </a:cxn>
                    <a:cxn ang="0">
                      <a:pos x="6" y="143"/>
                    </a:cxn>
                    <a:cxn ang="0">
                      <a:pos x="11" y="148"/>
                    </a:cxn>
                    <a:cxn ang="0">
                      <a:pos x="23" y="158"/>
                    </a:cxn>
                    <a:cxn ang="0">
                      <a:pos x="40" y="173"/>
                    </a:cxn>
                    <a:cxn ang="0">
                      <a:pos x="51" y="176"/>
                    </a:cxn>
                    <a:cxn ang="0">
                      <a:pos x="59" y="192"/>
                    </a:cxn>
                    <a:cxn ang="0">
                      <a:pos x="69" y="225"/>
                    </a:cxn>
                    <a:cxn ang="0">
                      <a:pos x="92" y="193"/>
                    </a:cxn>
                    <a:cxn ang="0">
                      <a:pos x="98" y="188"/>
                    </a:cxn>
                    <a:cxn ang="0">
                      <a:pos x="107" y="176"/>
                    </a:cxn>
                    <a:cxn ang="0">
                      <a:pos x="122" y="124"/>
                    </a:cxn>
                    <a:cxn ang="0">
                      <a:pos x="144" y="128"/>
                    </a:cxn>
                    <a:cxn ang="0">
                      <a:pos x="162" y="151"/>
                    </a:cxn>
                    <a:cxn ang="0">
                      <a:pos x="163" y="178"/>
                    </a:cxn>
                    <a:cxn ang="0">
                      <a:pos x="186" y="199"/>
                    </a:cxn>
                    <a:cxn ang="0">
                      <a:pos x="207" y="216"/>
                    </a:cxn>
                    <a:cxn ang="0">
                      <a:pos x="238" y="188"/>
                    </a:cxn>
                    <a:cxn ang="0">
                      <a:pos x="265" y="154"/>
                    </a:cxn>
                    <a:cxn ang="0">
                      <a:pos x="281" y="143"/>
                    </a:cxn>
                    <a:cxn ang="0">
                      <a:pos x="297" y="139"/>
                    </a:cxn>
                    <a:cxn ang="0">
                      <a:pos x="305" y="125"/>
                    </a:cxn>
                    <a:cxn ang="0">
                      <a:pos x="319" y="123"/>
                    </a:cxn>
                    <a:cxn ang="0">
                      <a:pos x="324" y="129"/>
                    </a:cxn>
                    <a:cxn ang="0">
                      <a:pos x="334" y="133"/>
                    </a:cxn>
                    <a:cxn ang="0">
                      <a:pos x="347" y="131"/>
                    </a:cxn>
                    <a:cxn ang="0">
                      <a:pos x="354" y="154"/>
                    </a:cxn>
                    <a:cxn ang="0">
                      <a:pos x="370" y="160"/>
                    </a:cxn>
                    <a:cxn ang="0">
                      <a:pos x="372" y="183"/>
                    </a:cxn>
                    <a:cxn ang="0">
                      <a:pos x="392" y="194"/>
                    </a:cxn>
                    <a:cxn ang="0">
                      <a:pos x="402" y="201"/>
                    </a:cxn>
                    <a:cxn ang="0">
                      <a:pos x="419" y="207"/>
                    </a:cxn>
                    <a:cxn ang="0">
                      <a:pos x="414" y="217"/>
                    </a:cxn>
                    <a:cxn ang="0">
                      <a:pos x="476" y="123"/>
                    </a:cxn>
                    <a:cxn ang="0">
                      <a:pos x="419" y="87"/>
                    </a:cxn>
                    <a:cxn ang="0">
                      <a:pos x="392" y="80"/>
                    </a:cxn>
                    <a:cxn ang="0">
                      <a:pos x="381" y="108"/>
                    </a:cxn>
                    <a:cxn ang="0">
                      <a:pos x="368" y="113"/>
                    </a:cxn>
                    <a:cxn ang="0">
                      <a:pos x="333" y="108"/>
                    </a:cxn>
                    <a:cxn ang="0">
                      <a:pos x="318" y="95"/>
                    </a:cxn>
                    <a:cxn ang="0">
                      <a:pos x="308" y="92"/>
                    </a:cxn>
                    <a:cxn ang="0">
                      <a:pos x="297" y="89"/>
                    </a:cxn>
                    <a:cxn ang="0">
                      <a:pos x="288" y="71"/>
                    </a:cxn>
                    <a:cxn ang="0">
                      <a:pos x="262" y="24"/>
                    </a:cxn>
                    <a:cxn ang="0">
                      <a:pos x="243" y="2"/>
                    </a:cxn>
                    <a:cxn ang="0">
                      <a:pos x="213" y="9"/>
                    </a:cxn>
                    <a:cxn ang="0">
                      <a:pos x="208" y="16"/>
                    </a:cxn>
                    <a:cxn ang="0">
                      <a:pos x="187" y="34"/>
                    </a:cxn>
                    <a:cxn ang="0">
                      <a:pos x="153" y="40"/>
                    </a:cxn>
                    <a:cxn ang="0">
                      <a:pos x="147" y="40"/>
                    </a:cxn>
                    <a:cxn ang="0">
                      <a:pos x="105" y="40"/>
                    </a:cxn>
                    <a:cxn ang="0">
                      <a:pos x="94" y="42"/>
                    </a:cxn>
                    <a:cxn ang="0">
                      <a:pos x="50" y="60"/>
                    </a:cxn>
                    <a:cxn ang="0">
                      <a:pos x="38" y="66"/>
                    </a:cxn>
                  </a:cxnLst>
                  <a:rect l="0" t="0" r="r" b="b"/>
                  <a:pathLst>
                    <a:path w="482" h="233">
                      <a:moveTo>
                        <a:pt x="1" y="82"/>
                      </a:moveTo>
                      <a:lnTo>
                        <a:pt x="0" y="100"/>
                      </a:lnTo>
                      <a:lnTo>
                        <a:pt x="0" y="104"/>
                      </a:lnTo>
                      <a:lnTo>
                        <a:pt x="3" y="109"/>
                      </a:lnTo>
                      <a:lnTo>
                        <a:pt x="3" y="115"/>
                      </a:lnTo>
                      <a:lnTo>
                        <a:pt x="6" y="119"/>
                      </a:lnTo>
                      <a:lnTo>
                        <a:pt x="8" y="120"/>
                      </a:lnTo>
                      <a:lnTo>
                        <a:pt x="4" y="126"/>
                      </a:lnTo>
                      <a:lnTo>
                        <a:pt x="6" y="143"/>
                      </a:lnTo>
                      <a:lnTo>
                        <a:pt x="7" y="145"/>
                      </a:lnTo>
                      <a:lnTo>
                        <a:pt x="10" y="146"/>
                      </a:lnTo>
                      <a:lnTo>
                        <a:pt x="11" y="148"/>
                      </a:lnTo>
                      <a:lnTo>
                        <a:pt x="15" y="145"/>
                      </a:lnTo>
                      <a:lnTo>
                        <a:pt x="17" y="145"/>
                      </a:lnTo>
                      <a:lnTo>
                        <a:pt x="23" y="158"/>
                      </a:lnTo>
                      <a:lnTo>
                        <a:pt x="28" y="160"/>
                      </a:lnTo>
                      <a:lnTo>
                        <a:pt x="34" y="168"/>
                      </a:lnTo>
                      <a:lnTo>
                        <a:pt x="40" y="173"/>
                      </a:lnTo>
                      <a:lnTo>
                        <a:pt x="44" y="171"/>
                      </a:lnTo>
                      <a:lnTo>
                        <a:pt x="46" y="173"/>
                      </a:lnTo>
                      <a:lnTo>
                        <a:pt x="51" y="176"/>
                      </a:lnTo>
                      <a:lnTo>
                        <a:pt x="54" y="183"/>
                      </a:lnTo>
                      <a:lnTo>
                        <a:pt x="56" y="184"/>
                      </a:lnTo>
                      <a:lnTo>
                        <a:pt x="59" y="192"/>
                      </a:lnTo>
                      <a:lnTo>
                        <a:pt x="62" y="195"/>
                      </a:lnTo>
                      <a:lnTo>
                        <a:pt x="67" y="198"/>
                      </a:lnTo>
                      <a:lnTo>
                        <a:pt x="69" y="225"/>
                      </a:lnTo>
                      <a:lnTo>
                        <a:pt x="74" y="232"/>
                      </a:lnTo>
                      <a:lnTo>
                        <a:pt x="77" y="232"/>
                      </a:lnTo>
                      <a:lnTo>
                        <a:pt x="92" y="193"/>
                      </a:lnTo>
                      <a:lnTo>
                        <a:pt x="94" y="193"/>
                      </a:lnTo>
                      <a:lnTo>
                        <a:pt x="98" y="191"/>
                      </a:lnTo>
                      <a:lnTo>
                        <a:pt x="98" y="188"/>
                      </a:lnTo>
                      <a:lnTo>
                        <a:pt x="101" y="185"/>
                      </a:lnTo>
                      <a:lnTo>
                        <a:pt x="101" y="183"/>
                      </a:lnTo>
                      <a:lnTo>
                        <a:pt x="107" y="176"/>
                      </a:lnTo>
                      <a:lnTo>
                        <a:pt x="110" y="140"/>
                      </a:lnTo>
                      <a:lnTo>
                        <a:pt x="119" y="126"/>
                      </a:lnTo>
                      <a:lnTo>
                        <a:pt x="122" y="124"/>
                      </a:lnTo>
                      <a:lnTo>
                        <a:pt x="125" y="125"/>
                      </a:lnTo>
                      <a:lnTo>
                        <a:pt x="139" y="126"/>
                      </a:lnTo>
                      <a:lnTo>
                        <a:pt x="144" y="128"/>
                      </a:lnTo>
                      <a:lnTo>
                        <a:pt x="153" y="139"/>
                      </a:lnTo>
                      <a:lnTo>
                        <a:pt x="161" y="143"/>
                      </a:lnTo>
                      <a:lnTo>
                        <a:pt x="162" y="151"/>
                      </a:lnTo>
                      <a:lnTo>
                        <a:pt x="160" y="161"/>
                      </a:lnTo>
                      <a:lnTo>
                        <a:pt x="160" y="174"/>
                      </a:lnTo>
                      <a:lnTo>
                        <a:pt x="163" y="178"/>
                      </a:lnTo>
                      <a:lnTo>
                        <a:pt x="168" y="197"/>
                      </a:lnTo>
                      <a:lnTo>
                        <a:pt x="171" y="199"/>
                      </a:lnTo>
                      <a:lnTo>
                        <a:pt x="186" y="199"/>
                      </a:lnTo>
                      <a:lnTo>
                        <a:pt x="193" y="203"/>
                      </a:lnTo>
                      <a:lnTo>
                        <a:pt x="202" y="216"/>
                      </a:lnTo>
                      <a:lnTo>
                        <a:pt x="207" y="216"/>
                      </a:lnTo>
                      <a:lnTo>
                        <a:pt x="215" y="217"/>
                      </a:lnTo>
                      <a:lnTo>
                        <a:pt x="217" y="216"/>
                      </a:lnTo>
                      <a:lnTo>
                        <a:pt x="238" y="188"/>
                      </a:lnTo>
                      <a:lnTo>
                        <a:pt x="262" y="160"/>
                      </a:lnTo>
                      <a:lnTo>
                        <a:pt x="263" y="155"/>
                      </a:lnTo>
                      <a:lnTo>
                        <a:pt x="265" y="154"/>
                      </a:lnTo>
                      <a:lnTo>
                        <a:pt x="268" y="152"/>
                      </a:lnTo>
                      <a:lnTo>
                        <a:pt x="272" y="148"/>
                      </a:lnTo>
                      <a:lnTo>
                        <a:pt x="281" y="143"/>
                      </a:lnTo>
                      <a:lnTo>
                        <a:pt x="285" y="142"/>
                      </a:lnTo>
                      <a:lnTo>
                        <a:pt x="288" y="139"/>
                      </a:lnTo>
                      <a:lnTo>
                        <a:pt x="297" y="139"/>
                      </a:lnTo>
                      <a:lnTo>
                        <a:pt x="299" y="139"/>
                      </a:lnTo>
                      <a:lnTo>
                        <a:pt x="302" y="137"/>
                      </a:lnTo>
                      <a:lnTo>
                        <a:pt x="305" y="125"/>
                      </a:lnTo>
                      <a:lnTo>
                        <a:pt x="307" y="125"/>
                      </a:lnTo>
                      <a:lnTo>
                        <a:pt x="318" y="120"/>
                      </a:lnTo>
                      <a:lnTo>
                        <a:pt x="319" y="123"/>
                      </a:lnTo>
                      <a:lnTo>
                        <a:pt x="320" y="128"/>
                      </a:lnTo>
                      <a:lnTo>
                        <a:pt x="321" y="129"/>
                      </a:lnTo>
                      <a:lnTo>
                        <a:pt x="324" y="129"/>
                      </a:lnTo>
                      <a:lnTo>
                        <a:pt x="327" y="126"/>
                      </a:lnTo>
                      <a:lnTo>
                        <a:pt x="333" y="131"/>
                      </a:lnTo>
                      <a:lnTo>
                        <a:pt x="334" y="133"/>
                      </a:lnTo>
                      <a:lnTo>
                        <a:pt x="339" y="134"/>
                      </a:lnTo>
                      <a:lnTo>
                        <a:pt x="343" y="131"/>
                      </a:lnTo>
                      <a:lnTo>
                        <a:pt x="347" y="131"/>
                      </a:lnTo>
                      <a:lnTo>
                        <a:pt x="349" y="134"/>
                      </a:lnTo>
                      <a:lnTo>
                        <a:pt x="350" y="142"/>
                      </a:lnTo>
                      <a:lnTo>
                        <a:pt x="354" y="154"/>
                      </a:lnTo>
                      <a:lnTo>
                        <a:pt x="357" y="156"/>
                      </a:lnTo>
                      <a:lnTo>
                        <a:pt x="366" y="156"/>
                      </a:lnTo>
                      <a:lnTo>
                        <a:pt x="370" y="160"/>
                      </a:lnTo>
                      <a:lnTo>
                        <a:pt x="377" y="170"/>
                      </a:lnTo>
                      <a:lnTo>
                        <a:pt x="376" y="175"/>
                      </a:lnTo>
                      <a:lnTo>
                        <a:pt x="372" y="183"/>
                      </a:lnTo>
                      <a:lnTo>
                        <a:pt x="372" y="190"/>
                      </a:lnTo>
                      <a:lnTo>
                        <a:pt x="375" y="192"/>
                      </a:lnTo>
                      <a:lnTo>
                        <a:pt x="392" y="194"/>
                      </a:lnTo>
                      <a:lnTo>
                        <a:pt x="399" y="197"/>
                      </a:lnTo>
                      <a:lnTo>
                        <a:pt x="399" y="201"/>
                      </a:lnTo>
                      <a:lnTo>
                        <a:pt x="402" y="201"/>
                      </a:lnTo>
                      <a:lnTo>
                        <a:pt x="413" y="201"/>
                      </a:lnTo>
                      <a:lnTo>
                        <a:pt x="415" y="207"/>
                      </a:lnTo>
                      <a:lnTo>
                        <a:pt x="419" y="207"/>
                      </a:lnTo>
                      <a:lnTo>
                        <a:pt x="418" y="212"/>
                      </a:lnTo>
                      <a:lnTo>
                        <a:pt x="416" y="213"/>
                      </a:lnTo>
                      <a:lnTo>
                        <a:pt x="414" y="217"/>
                      </a:lnTo>
                      <a:lnTo>
                        <a:pt x="481" y="213"/>
                      </a:lnTo>
                      <a:lnTo>
                        <a:pt x="478" y="123"/>
                      </a:lnTo>
                      <a:lnTo>
                        <a:pt x="476" y="123"/>
                      </a:lnTo>
                      <a:lnTo>
                        <a:pt x="472" y="101"/>
                      </a:lnTo>
                      <a:lnTo>
                        <a:pt x="446" y="102"/>
                      </a:lnTo>
                      <a:lnTo>
                        <a:pt x="419" y="87"/>
                      </a:lnTo>
                      <a:lnTo>
                        <a:pt x="411" y="86"/>
                      </a:lnTo>
                      <a:lnTo>
                        <a:pt x="404" y="83"/>
                      </a:lnTo>
                      <a:lnTo>
                        <a:pt x="392" y="80"/>
                      </a:lnTo>
                      <a:lnTo>
                        <a:pt x="386" y="83"/>
                      </a:lnTo>
                      <a:lnTo>
                        <a:pt x="380" y="91"/>
                      </a:lnTo>
                      <a:lnTo>
                        <a:pt x="381" y="108"/>
                      </a:lnTo>
                      <a:lnTo>
                        <a:pt x="373" y="109"/>
                      </a:lnTo>
                      <a:lnTo>
                        <a:pt x="374" y="114"/>
                      </a:lnTo>
                      <a:lnTo>
                        <a:pt x="368" y="113"/>
                      </a:lnTo>
                      <a:lnTo>
                        <a:pt x="336" y="114"/>
                      </a:lnTo>
                      <a:lnTo>
                        <a:pt x="334" y="111"/>
                      </a:lnTo>
                      <a:lnTo>
                        <a:pt x="333" y="108"/>
                      </a:lnTo>
                      <a:lnTo>
                        <a:pt x="322" y="102"/>
                      </a:lnTo>
                      <a:lnTo>
                        <a:pt x="320" y="96"/>
                      </a:lnTo>
                      <a:lnTo>
                        <a:pt x="318" y="95"/>
                      </a:lnTo>
                      <a:lnTo>
                        <a:pt x="315" y="96"/>
                      </a:lnTo>
                      <a:lnTo>
                        <a:pt x="309" y="95"/>
                      </a:lnTo>
                      <a:lnTo>
                        <a:pt x="308" y="92"/>
                      </a:lnTo>
                      <a:lnTo>
                        <a:pt x="306" y="91"/>
                      </a:lnTo>
                      <a:lnTo>
                        <a:pt x="301" y="91"/>
                      </a:lnTo>
                      <a:lnTo>
                        <a:pt x="297" y="89"/>
                      </a:lnTo>
                      <a:lnTo>
                        <a:pt x="294" y="81"/>
                      </a:lnTo>
                      <a:lnTo>
                        <a:pt x="289" y="81"/>
                      </a:lnTo>
                      <a:lnTo>
                        <a:pt x="288" y="71"/>
                      </a:lnTo>
                      <a:lnTo>
                        <a:pt x="288" y="55"/>
                      </a:lnTo>
                      <a:lnTo>
                        <a:pt x="286" y="31"/>
                      </a:lnTo>
                      <a:lnTo>
                        <a:pt x="262" y="24"/>
                      </a:lnTo>
                      <a:lnTo>
                        <a:pt x="245" y="0"/>
                      </a:lnTo>
                      <a:lnTo>
                        <a:pt x="245" y="2"/>
                      </a:lnTo>
                      <a:lnTo>
                        <a:pt x="243" y="2"/>
                      </a:lnTo>
                      <a:lnTo>
                        <a:pt x="227" y="8"/>
                      </a:lnTo>
                      <a:lnTo>
                        <a:pt x="218" y="10"/>
                      </a:lnTo>
                      <a:lnTo>
                        <a:pt x="213" y="9"/>
                      </a:lnTo>
                      <a:lnTo>
                        <a:pt x="209" y="12"/>
                      </a:lnTo>
                      <a:lnTo>
                        <a:pt x="210" y="14"/>
                      </a:lnTo>
                      <a:lnTo>
                        <a:pt x="208" y="16"/>
                      </a:lnTo>
                      <a:lnTo>
                        <a:pt x="208" y="19"/>
                      </a:lnTo>
                      <a:lnTo>
                        <a:pt x="199" y="27"/>
                      </a:lnTo>
                      <a:lnTo>
                        <a:pt x="187" y="34"/>
                      </a:lnTo>
                      <a:lnTo>
                        <a:pt x="175" y="38"/>
                      </a:lnTo>
                      <a:lnTo>
                        <a:pt x="168" y="40"/>
                      </a:lnTo>
                      <a:lnTo>
                        <a:pt x="153" y="40"/>
                      </a:lnTo>
                      <a:lnTo>
                        <a:pt x="152" y="40"/>
                      </a:lnTo>
                      <a:lnTo>
                        <a:pt x="151" y="39"/>
                      </a:lnTo>
                      <a:lnTo>
                        <a:pt x="147" y="40"/>
                      </a:lnTo>
                      <a:lnTo>
                        <a:pt x="143" y="40"/>
                      </a:lnTo>
                      <a:lnTo>
                        <a:pt x="125" y="40"/>
                      </a:lnTo>
                      <a:lnTo>
                        <a:pt x="105" y="40"/>
                      </a:lnTo>
                      <a:lnTo>
                        <a:pt x="105" y="41"/>
                      </a:lnTo>
                      <a:lnTo>
                        <a:pt x="104" y="40"/>
                      </a:lnTo>
                      <a:lnTo>
                        <a:pt x="94" y="42"/>
                      </a:lnTo>
                      <a:lnTo>
                        <a:pt x="75" y="49"/>
                      </a:lnTo>
                      <a:lnTo>
                        <a:pt x="55" y="58"/>
                      </a:lnTo>
                      <a:lnTo>
                        <a:pt x="50" y="60"/>
                      </a:lnTo>
                      <a:lnTo>
                        <a:pt x="40" y="65"/>
                      </a:lnTo>
                      <a:lnTo>
                        <a:pt x="39" y="66"/>
                      </a:lnTo>
                      <a:lnTo>
                        <a:pt x="38" y="66"/>
                      </a:lnTo>
                      <a:lnTo>
                        <a:pt x="3" y="81"/>
                      </a:lnTo>
                      <a:lnTo>
                        <a:pt x="1" y="82"/>
                      </a:ln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12700" cap="rnd" cmpd="sng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s-MX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13" name="Freeform 12"/>
                <p:cNvSpPr>
                  <a:spLocks/>
                </p:cNvSpPr>
                <p:nvPr/>
              </p:nvSpPr>
              <p:spPr bwMode="auto">
                <a:xfrm>
                  <a:off x="4903532" y="4444869"/>
                  <a:ext cx="401932" cy="468300"/>
                </a:xfrm>
                <a:custGeom>
                  <a:avLst/>
                  <a:gdLst/>
                  <a:ahLst/>
                  <a:cxnLst>
                    <a:cxn ang="0">
                      <a:pos x="2" y="128"/>
                    </a:cxn>
                    <a:cxn ang="0">
                      <a:pos x="7" y="116"/>
                    </a:cxn>
                    <a:cxn ang="0">
                      <a:pos x="13" y="115"/>
                    </a:cxn>
                    <a:cxn ang="0">
                      <a:pos x="21" y="119"/>
                    </a:cxn>
                    <a:cxn ang="0">
                      <a:pos x="32" y="118"/>
                    </a:cxn>
                    <a:cxn ang="0">
                      <a:pos x="36" y="105"/>
                    </a:cxn>
                    <a:cxn ang="0">
                      <a:pos x="40" y="103"/>
                    </a:cxn>
                    <a:cxn ang="0">
                      <a:pos x="54" y="109"/>
                    </a:cxn>
                    <a:cxn ang="0">
                      <a:pos x="60" y="113"/>
                    </a:cxn>
                    <a:cxn ang="0">
                      <a:pos x="66" y="110"/>
                    </a:cxn>
                    <a:cxn ang="0">
                      <a:pos x="69" y="100"/>
                    </a:cxn>
                    <a:cxn ang="0">
                      <a:pos x="78" y="76"/>
                    </a:cxn>
                    <a:cxn ang="0">
                      <a:pos x="88" y="69"/>
                    </a:cxn>
                    <a:cxn ang="0">
                      <a:pos x="95" y="75"/>
                    </a:cxn>
                    <a:cxn ang="0">
                      <a:pos x="110" y="75"/>
                    </a:cxn>
                    <a:cxn ang="0">
                      <a:pos x="121" y="66"/>
                    </a:cxn>
                    <a:cxn ang="0">
                      <a:pos x="112" y="57"/>
                    </a:cxn>
                    <a:cxn ang="0">
                      <a:pos x="109" y="43"/>
                    </a:cxn>
                    <a:cxn ang="0">
                      <a:pos x="106" y="32"/>
                    </a:cxn>
                    <a:cxn ang="0">
                      <a:pos x="111" y="23"/>
                    </a:cxn>
                    <a:cxn ang="0">
                      <a:pos x="117" y="15"/>
                    </a:cxn>
                    <a:cxn ang="0">
                      <a:pos x="136" y="26"/>
                    </a:cxn>
                    <a:cxn ang="0">
                      <a:pos x="152" y="31"/>
                    </a:cxn>
                    <a:cxn ang="0">
                      <a:pos x="156" y="29"/>
                    </a:cxn>
                    <a:cxn ang="0">
                      <a:pos x="162" y="34"/>
                    </a:cxn>
                    <a:cxn ang="0">
                      <a:pos x="169" y="30"/>
                    </a:cxn>
                    <a:cxn ang="0">
                      <a:pos x="169" y="17"/>
                    </a:cxn>
                    <a:cxn ang="0">
                      <a:pos x="177" y="4"/>
                    </a:cxn>
                    <a:cxn ang="0">
                      <a:pos x="189" y="1"/>
                    </a:cxn>
                    <a:cxn ang="0">
                      <a:pos x="191" y="5"/>
                    </a:cxn>
                    <a:cxn ang="0">
                      <a:pos x="201" y="14"/>
                    </a:cxn>
                    <a:cxn ang="0">
                      <a:pos x="210" y="36"/>
                    </a:cxn>
                    <a:cxn ang="0">
                      <a:pos x="226" y="67"/>
                    </a:cxn>
                    <a:cxn ang="0">
                      <a:pos x="218" y="69"/>
                    </a:cxn>
                    <a:cxn ang="0">
                      <a:pos x="208" y="78"/>
                    </a:cxn>
                    <a:cxn ang="0">
                      <a:pos x="194" y="79"/>
                    </a:cxn>
                    <a:cxn ang="0">
                      <a:pos x="185" y="73"/>
                    </a:cxn>
                    <a:cxn ang="0">
                      <a:pos x="173" y="106"/>
                    </a:cxn>
                    <a:cxn ang="0">
                      <a:pos x="160" y="124"/>
                    </a:cxn>
                    <a:cxn ang="0">
                      <a:pos x="154" y="134"/>
                    </a:cxn>
                    <a:cxn ang="0">
                      <a:pos x="152" y="150"/>
                    </a:cxn>
                    <a:cxn ang="0">
                      <a:pos x="130" y="160"/>
                    </a:cxn>
                    <a:cxn ang="0">
                      <a:pos x="117" y="163"/>
                    </a:cxn>
                    <a:cxn ang="0">
                      <a:pos x="106" y="196"/>
                    </a:cxn>
                    <a:cxn ang="0">
                      <a:pos x="96" y="208"/>
                    </a:cxn>
                    <a:cxn ang="0">
                      <a:pos x="107" y="219"/>
                    </a:cxn>
                    <a:cxn ang="0">
                      <a:pos x="114" y="221"/>
                    </a:cxn>
                    <a:cxn ang="0">
                      <a:pos x="117" y="227"/>
                    </a:cxn>
                    <a:cxn ang="0">
                      <a:pos x="110" y="257"/>
                    </a:cxn>
                    <a:cxn ang="0">
                      <a:pos x="106" y="252"/>
                    </a:cxn>
                    <a:cxn ang="0">
                      <a:pos x="73" y="255"/>
                    </a:cxn>
                    <a:cxn ang="0">
                      <a:pos x="54" y="245"/>
                    </a:cxn>
                    <a:cxn ang="0">
                      <a:pos x="48" y="233"/>
                    </a:cxn>
                    <a:cxn ang="0">
                      <a:pos x="38" y="222"/>
                    </a:cxn>
                    <a:cxn ang="0">
                      <a:pos x="20" y="204"/>
                    </a:cxn>
                    <a:cxn ang="0">
                      <a:pos x="14" y="197"/>
                    </a:cxn>
                    <a:cxn ang="0">
                      <a:pos x="8" y="168"/>
                    </a:cxn>
                    <a:cxn ang="0">
                      <a:pos x="0" y="141"/>
                    </a:cxn>
                  </a:cxnLst>
                  <a:rect l="0" t="0" r="r" b="b"/>
                  <a:pathLst>
                    <a:path w="229" h="263">
                      <a:moveTo>
                        <a:pt x="0" y="141"/>
                      </a:moveTo>
                      <a:lnTo>
                        <a:pt x="2" y="128"/>
                      </a:lnTo>
                      <a:lnTo>
                        <a:pt x="5" y="125"/>
                      </a:lnTo>
                      <a:lnTo>
                        <a:pt x="7" y="116"/>
                      </a:lnTo>
                      <a:lnTo>
                        <a:pt x="11" y="114"/>
                      </a:lnTo>
                      <a:lnTo>
                        <a:pt x="13" y="115"/>
                      </a:lnTo>
                      <a:lnTo>
                        <a:pt x="17" y="115"/>
                      </a:lnTo>
                      <a:lnTo>
                        <a:pt x="21" y="119"/>
                      </a:lnTo>
                      <a:lnTo>
                        <a:pt x="29" y="119"/>
                      </a:lnTo>
                      <a:lnTo>
                        <a:pt x="32" y="118"/>
                      </a:lnTo>
                      <a:lnTo>
                        <a:pt x="34" y="116"/>
                      </a:lnTo>
                      <a:lnTo>
                        <a:pt x="36" y="105"/>
                      </a:lnTo>
                      <a:lnTo>
                        <a:pt x="39" y="103"/>
                      </a:lnTo>
                      <a:lnTo>
                        <a:pt x="40" y="103"/>
                      </a:lnTo>
                      <a:lnTo>
                        <a:pt x="48" y="106"/>
                      </a:lnTo>
                      <a:lnTo>
                        <a:pt x="54" y="109"/>
                      </a:lnTo>
                      <a:lnTo>
                        <a:pt x="57" y="109"/>
                      </a:lnTo>
                      <a:lnTo>
                        <a:pt x="60" y="113"/>
                      </a:lnTo>
                      <a:lnTo>
                        <a:pt x="62" y="113"/>
                      </a:lnTo>
                      <a:lnTo>
                        <a:pt x="66" y="110"/>
                      </a:lnTo>
                      <a:lnTo>
                        <a:pt x="69" y="106"/>
                      </a:lnTo>
                      <a:lnTo>
                        <a:pt x="69" y="100"/>
                      </a:lnTo>
                      <a:lnTo>
                        <a:pt x="70" y="93"/>
                      </a:lnTo>
                      <a:lnTo>
                        <a:pt x="78" y="76"/>
                      </a:lnTo>
                      <a:lnTo>
                        <a:pt x="79" y="71"/>
                      </a:lnTo>
                      <a:lnTo>
                        <a:pt x="88" y="69"/>
                      </a:lnTo>
                      <a:lnTo>
                        <a:pt x="89" y="73"/>
                      </a:lnTo>
                      <a:lnTo>
                        <a:pt x="95" y="75"/>
                      </a:lnTo>
                      <a:lnTo>
                        <a:pt x="101" y="79"/>
                      </a:lnTo>
                      <a:lnTo>
                        <a:pt x="110" y="75"/>
                      </a:lnTo>
                      <a:lnTo>
                        <a:pt x="112" y="71"/>
                      </a:lnTo>
                      <a:lnTo>
                        <a:pt x="121" y="66"/>
                      </a:lnTo>
                      <a:lnTo>
                        <a:pt x="121" y="57"/>
                      </a:lnTo>
                      <a:lnTo>
                        <a:pt x="112" y="57"/>
                      </a:lnTo>
                      <a:lnTo>
                        <a:pt x="109" y="53"/>
                      </a:lnTo>
                      <a:lnTo>
                        <a:pt x="109" y="43"/>
                      </a:lnTo>
                      <a:lnTo>
                        <a:pt x="106" y="41"/>
                      </a:lnTo>
                      <a:lnTo>
                        <a:pt x="106" y="32"/>
                      </a:lnTo>
                      <a:lnTo>
                        <a:pt x="110" y="28"/>
                      </a:lnTo>
                      <a:lnTo>
                        <a:pt x="111" y="23"/>
                      </a:lnTo>
                      <a:lnTo>
                        <a:pt x="114" y="17"/>
                      </a:lnTo>
                      <a:lnTo>
                        <a:pt x="117" y="15"/>
                      </a:lnTo>
                      <a:lnTo>
                        <a:pt x="127" y="19"/>
                      </a:lnTo>
                      <a:lnTo>
                        <a:pt x="136" y="26"/>
                      </a:lnTo>
                      <a:lnTo>
                        <a:pt x="147" y="32"/>
                      </a:lnTo>
                      <a:lnTo>
                        <a:pt x="152" y="31"/>
                      </a:lnTo>
                      <a:lnTo>
                        <a:pt x="155" y="29"/>
                      </a:lnTo>
                      <a:lnTo>
                        <a:pt x="156" y="29"/>
                      </a:lnTo>
                      <a:lnTo>
                        <a:pt x="161" y="31"/>
                      </a:lnTo>
                      <a:lnTo>
                        <a:pt x="162" y="34"/>
                      </a:lnTo>
                      <a:lnTo>
                        <a:pt x="167" y="34"/>
                      </a:lnTo>
                      <a:lnTo>
                        <a:pt x="169" y="30"/>
                      </a:lnTo>
                      <a:lnTo>
                        <a:pt x="170" y="20"/>
                      </a:lnTo>
                      <a:lnTo>
                        <a:pt x="169" y="17"/>
                      </a:lnTo>
                      <a:lnTo>
                        <a:pt x="170" y="13"/>
                      </a:lnTo>
                      <a:lnTo>
                        <a:pt x="177" y="4"/>
                      </a:lnTo>
                      <a:lnTo>
                        <a:pt x="182" y="0"/>
                      </a:lnTo>
                      <a:lnTo>
                        <a:pt x="189" y="1"/>
                      </a:lnTo>
                      <a:lnTo>
                        <a:pt x="189" y="4"/>
                      </a:lnTo>
                      <a:lnTo>
                        <a:pt x="191" y="5"/>
                      </a:lnTo>
                      <a:lnTo>
                        <a:pt x="198" y="1"/>
                      </a:lnTo>
                      <a:lnTo>
                        <a:pt x="201" y="14"/>
                      </a:lnTo>
                      <a:lnTo>
                        <a:pt x="202" y="16"/>
                      </a:lnTo>
                      <a:lnTo>
                        <a:pt x="210" y="36"/>
                      </a:lnTo>
                      <a:lnTo>
                        <a:pt x="228" y="64"/>
                      </a:lnTo>
                      <a:lnTo>
                        <a:pt x="226" y="67"/>
                      </a:lnTo>
                      <a:lnTo>
                        <a:pt x="221" y="69"/>
                      </a:lnTo>
                      <a:lnTo>
                        <a:pt x="218" y="69"/>
                      </a:lnTo>
                      <a:lnTo>
                        <a:pt x="213" y="70"/>
                      </a:lnTo>
                      <a:lnTo>
                        <a:pt x="208" y="78"/>
                      </a:lnTo>
                      <a:lnTo>
                        <a:pt x="204" y="79"/>
                      </a:lnTo>
                      <a:lnTo>
                        <a:pt x="194" y="79"/>
                      </a:lnTo>
                      <a:lnTo>
                        <a:pt x="187" y="74"/>
                      </a:lnTo>
                      <a:lnTo>
                        <a:pt x="185" y="73"/>
                      </a:lnTo>
                      <a:lnTo>
                        <a:pt x="183" y="83"/>
                      </a:lnTo>
                      <a:lnTo>
                        <a:pt x="173" y="106"/>
                      </a:lnTo>
                      <a:lnTo>
                        <a:pt x="161" y="120"/>
                      </a:lnTo>
                      <a:lnTo>
                        <a:pt x="160" y="124"/>
                      </a:lnTo>
                      <a:lnTo>
                        <a:pt x="155" y="130"/>
                      </a:lnTo>
                      <a:lnTo>
                        <a:pt x="154" y="134"/>
                      </a:lnTo>
                      <a:lnTo>
                        <a:pt x="156" y="147"/>
                      </a:lnTo>
                      <a:lnTo>
                        <a:pt x="152" y="150"/>
                      </a:lnTo>
                      <a:lnTo>
                        <a:pt x="140" y="154"/>
                      </a:lnTo>
                      <a:lnTo>
                        <a:pt x="130" y="160"/>
                      </a:lnTo>
                      <a:lnTo>
                        <a:pt x="121" y="163"/>
                      </a:lnTo>
                      <a:lnTo>
                        <a:pt x="117" y="163"/>
                      </a:lnTo>
                      <a:lnTo>
                        <a:pt x="109" y="166"/>
                      </a:lnTo>
                      <a:lnTo>
                        <a:pt x="106" y="196"/>
                      </a:lnTo>
                      <a:lnTo>
                        <a:pt x="103" y="201"/>
                      </a:lnTo>
                      <a:lnTo>
                        <a:pt x="96" y="208"/>
                      </a:lnTo>
                      <a:lnTo>
                        <a:pt x="96" y="211"/>
                      </a:lnTo>
                      <a:lnTo>
                        <a:pt x="107" y="219"/>
                      </a:lnTo>
                      <a:lnTo>
                        <a:pt x="112" y="221"/>
                      </a:lnTo>
                      <a:lnTo>
                        <a:pt x="114" y="221"/>
                      </a:lnTo>
                      <a:lnTo>
                        <a:pt x="114" y="224"/>
                      </a:lnTo>
                      <a:lnTo>
                        <a:pt x="117" y="227"/>
                      </a:lnTo>
                      <a:lnTo>
                        <a:pt x="112" y="258"/>
                      </a:lnTo>
                      <a:lnTo>
                        <a:pt x="110" y="257"/>
                      </a:lnTo>
                      <a:lnTo>
                        <a:pt x="108" y="252"/>
                      </a:lnTo>
                      <a:lnTo>
                        <a:pt x="106" y="252"/>
                      </a:lnTo>
                      <a:lnTo>
                        <a:pt x="109" y="262"/>
                      </a:lnTo>
                      <a:lnTo>
                        <a:pt x="73" y="255"/>
                      </a:lnTo>
                      <a:lnTo>
                        <a:pt x="70" y="252"/>
                      </a:lnTo>
                      <a:lnTo>
                        <a:pt x="54" y="245"/>
                      </a:lnTo>
                      <a:lnTo>
                        <a:pt x="49" y="239"/>
                      </a:lnTo>
                      <a:lnTo>
                        <a:pt x="48" y="233"/>
                      </a:lnTo>
                      <a:lnTo>
                        <a:pt x="39" y="226"/>
                      </a:lnTo>
                      <a:lnTo>
                        <a:pt x="38" y="222"/>
                      </a:lnTo>
                      <a:lnTo>
                        <a:pt x="25" y="212"/>
                      </a:lnTo>
                      <a:lnTo>
                        <a:pt x="20" y="204"/>
                      </a:lnTo>
                      <a:lnTo>
                        <a:pt x="17" y="203"/>
                      </a:lnTo>
                      <a:lnTo>
                        <a:pt x="14" y="197"/>
                      </a:lnTo>
                      <a:lnTo>
                        <a:pt x="12" y="171"/>
                      </a:lnTo>
                      <a:lnTo>
                        <a:pt x="8" y="168"/>
                      </a:lnTo>
                      <a:lnTo>
                        <a:pt x="2" y="154"/>
                      </a:lnTo>
                      <a:lnTo>
                        <a:pt x="0" y="141"/>
                      </a:ln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12700" cap="rnd" cmpd="sng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s-MX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14" name="Freeform 13"/>
                <p:cNvSpPr>
                  <a:spLocks/>
                </p:cNvSpPr>
                <p:nvPr/>
              </p:nvSpPr>
              <p:spPr bwMode="auto">
                <a:xfrm>
                  <a:off x="3821407" y="5033790"/>
                  <a:ext cx="334720" cy="251179"/>
                </a:xfrm>
                <a:custGeom>
                  <a:avLst/>
                  <a:gdLst/>
                  <a:ahLst/>
                  <a:cxnLst>
                    <a:cxn ang="0">
                      <a:pos x="12" y="60"/>
                    </a:cxn>
                    <a:cxn ang="0">
                      <a:pos x="14" y="61"/>
                    </a:cxn>
                    <a:cxn ang="0">
                      <a:pos x="16" y="64"/>
                    </a:cxn>
                    <a:cxn ang="0">
                      <a:pos x="18" y="63"/>
                    </a:cxn>
                    <a:cxn ang="0">
                      <a:pos x="21" y="63"/>
                    </a:cxn>
                    <a:cxn ang="0">
                      <a:pos x="23" y="66"/>
                    </a:cxn>
                    <a:cxn ang="0">
                      <a:pos x="23" y="63"/>
                    </a:cxn>
                    <a:cxn ang="0">
                      <a:pos x="28" y="61"/>
                    </a:cxn>
                    <a:cxn ang="0">
                      <a:pos x="30" y="66"/>
                    </a:cxn>
                    <a:cxn ang="0">
                      <a:pos x="32" y="64"/>
                    </a:cxn>
                    <a:cxn ang="0">
                      <a:pos x="37" y="66"/>
                    </a:cxn>
                    <a:cxn ang="0">
                      <a:pos x="37" y="71"/>
                    </a:cxn>
                    <a:cxn ang="0">
                      <a:pos x="33" y="75"/>
                    </a:cxn>
                    <a:cxn ang="0">
                      <a:pos x="38" y="78"/>
                    </a:cxn>
                    <a:cxn ang="0">
                      <a:pos x="67" y="90"/>
                    </a:cxn>
                    <a:cxn ang="0">
                      <a:pos x="81" y="98"/>
                    </a:cxn>
                    <a:cxn ang="0">
                      <a:pos x="92" y="106"/>
                    </a:cxn>
                    <a:cxn ang="0">
                      <a:pos x="120" y="131"/>
                    </a:cxn>
                    <a:cxn ang="0">
                      <a:pos x="122" y="134"/>
                    </a:cxn>
                    <a:cxn ang="0">
                      <a:pos x="129" y="140"/>
                    </a:cxn>
                    <a:cxn ang="0">
                      <a:pos x="154" y="117"/>
                    </a:cxn>
                    <a:cxn ang="0">
                      <a:pos x="161" y="106"/>
                    </a:cxn>
                    <a:cxn ang="0">
                      <a:pos x="172" y="97"/>
                    </a:cxn>
                    <a:cxn ang="0">
                      <a:pos x="172" y="93"/>
                    </a:cxn>
                    <a:cxn ang="0">
                      <a:pos x="173" y="88"/>
                    </a:cxn>
                    <a:cxn ang="0">
                      <a:pos x="178" y="88"/>
                    </a:cxn>
                    <a:cxn ang="0">
                      <a:pos x="181" y="91"/>
                    </a:cxn>
                    <a:cxn ang="0">
                      <a:pos x="186" y="85"/>
                    </a:cxn>
                    <a:cxn ang="0">
                      <a:pos x="190" y="82"/>
                    </a:cxn>
                    <a:cxn ang="0">
                      <a:pos x="190" y="75"/>
                    </a:cxn>
                    <a:cxn ang="0">
                      <a:pos x="185" y="63"/>
                    </a:cxn>
                    <a:cxn ang="0">
                      <a:pos x="188" y="55"/>
                    </a:cxn>
                    <a:cxn ang="0">
                      <a:pos x="187" y="48"/>
                    </a:cxn>
                    <a:cxn ang="0">
                      <a:pos x="188" y="33"/>
                    </a:cxn>
                    <a:cxn ang="0">
                      <a:pos x="173" y="10"/>
                    </a:cxn>
                    <a:cxn ang="0">
                      <a:pos x="169" y="4"/>
                    </a:cxn>
                    <a:cxn ang="0">
                      <a:pos x="168" y="1"/>
                    </a:cxn>
                    <a:cxn ang="0">
                      <a:pos x="165" y="0"/>
                    </a:cxn>
                    <a:cxn ang="0">
                      <a:pos x="156" y="7"/>
                    </a:cxn>
                    <a:cxn ang="0">
                      <a:pos x="151" y="12"/>
                    </a:cxn>
                    <a:cxn ang="0">
                      <a:pos x="146" y="14"/>
                    </a:cxn>
                    <a:cxn ang="0">
                      <a:pos x="139" y="17"/>
                    </a:cxn>
                    <a:cxn ang="0">
                      <a:pos x="119" y="14"/>
                    </a:cxn>
                    <a:cxn ang="0">
                      <a:pos x="104" y="9"/>
                    </a:cxn>
                    <a:cxn ang="0">
                      <a:pos x="98" y="13"/>
                    </a:cxn>
                    <a:cxn ang="0">
                      <a:pos x="86" y="28"/>
                    </a:cxn>
                    <a:cxn ang="0">
                      <a:pos x="77" y="33"/>
                    </a:cxn>
                    <a:cxn ang="0">
                      <a:pos x="73" y="34"/>
                    </a:cxn>
                    <a:cxn ang="0">
                      <a:pos x="68" y="38"/>
                    </a:cxn>
                    <a:cxn ang="0">
                      <a:pos x="62" y="38"/>
                    </a:cxn>
                    <a:cxn ang="0">
                      <a:pos x="57" y="38"/>
                    </a:cxn>
                    <a:cxn ang="0">
                      <a:pos x="55" y="36"/>
                    </a:cxn>
                    <a:cxn ang="0">
                      <a:pos x="49" y="38"/>
                    </a:cxn>
                    <a:cxn ang="0">
                      <a:pos x="48" y="43"/>
                    </a:cxn>
                    <a:cxn ang="0">
                      <a:pos x="44" y="44"/>
                    </a:cxn>
                    <a:cxn ang="0">
                      <a:pos x="36" y="41"/>
                    </a:cxn>
                    <a:cxn ang="0">
                      <a:pos x="27" y="38"/>
                    </a:cxn>
                    <a:cxn ang="0">
                      <a:pos x="22" y="37"/>
                    </a:cxn>
                    <a:cxn ang="0">
                      <a:pos x="16" y="47"/>
                    </a:cxn>
                  </a:cxnLst>
                  <a:rect l="0" t="0" r="r" b="b"/>
                  <a:pathLst>
                    <a:path w="191" h="141">
                      <a:moveTo>
                        <a:pt x="0" y="56"/>
                      </a:moveTo>
                      <a:lnTo>
                        <a:pt x="12" y="60"/>
                      </a:lnTo>
                      <a:lnTo>
                        <a:pt x="13" y="61"/>
                      </a:lnTo>
                      <a:lnTo>
                        <a:pt x="14" y="61"/>
                      </a:lnTo>
                      <a:lnTo>
                        <a:pt x="16" y="62"/>
                      </a:lnTo>
                      <a:lnTo>
                        <a:pt x="16" y="64"/>
                      </a:lnTo>
                      <a:lnTo>
                        <a:pt x="18" y="66"/>
                      </a:lnTo>
                      <a:lnTo>
                        <a:pt x="18" y="63"/>
                      </a:lnTo>
                      <a:lnTo>
                        <a:pt x="19" y="64"/>
                      </a:lnTo>
                      <a:lnTo>
                        <a:pt x="21" y="63"/>
                      </a:lnTo>
                      <a:lnTo>
                        <a:pt x="22" y="63"/>
                      </a:lnTo>
                      <a:lnTo>
                        <a:pt x="23" y="66"/>
                      </a:lnTo>
                      <a:lnTo>
                        <a:pt x="25" y="64"/>
                      </a:lnTo>
                      <a:lnTo>
                        <a:pt x="23" y="63"/>
                      </a:lnTo>
                      <a:lnTo>
                        <a:pt x="25" y="61"/>
                      </a:lnTo>
                      <a:lnTo>
                        <a:pt x="28" y="61"/>
                      </a:lnTo>
                      <a:lnTo>
                        <a:pt x="31" y="63"/>
                      </a:lnTo>
                      <a:lnTo>
                        <a:pt x="30" y="66"/>
                      </a:lnTo>
                      <a:lnTo>
                        <a:pt x="31" y="66"/>
                      </a:lnTo>
                      <a:lnTo>
                        <a:pt x="32" y="64"/>
                      </a:lnTo>
                      <a:lnTo>
                        <a:pt x="34" y="64"/>
                      </a:lnTo>
                      <a:lnTo>
                        <a:pt x="37" y="66"/>
                      </a:lnTo>
                      <a:lnTo>
                        <a:pt x="38" y="70"/>
                      </a:lnTo>
                      <a:lnTo>
                        <a:pt x="37" y="71"/>
                      </a:lnTo>
                      <a:lnTo>
                        <a:pt x="34" y="73"/>
                      </a:lnTo>
                      <a:lnTo>
                        <a:pt x="33" y="75"/>
                      </a:lnTo>
                      <a:lnTo>
                        <a:pt x="34" y="77"/>
                      </a:lnTo>
                      <a:lnTo>
                        <a:pt x="38" y="78"/>
                      </a:lnTo>
                      <a:lnTo>
                        <a:pt x="49" y="85"/>
                      </a:lnTo>
                      <a:lnTo>
                        <a:pt x="67" y="90"/>
                      </a:lnTo>
                      <a:lnTo>
                        <a:pt x="73" y="94"/>
                      </a:lnTo>
                      <a:lnTo>
                        <a:pt x="81" y="98"/>
                      </a:lnTo>
                      <a:lnTo>
                        <a:pt x="89" y="103"/>
                      </a:lnTo>
                      <a:lnTo>
                        <a:pt x="92" y="106"/>
                      </a:lnTo>
                      <a:lnTo>
                        <a:pt x="114" y="125"/>
                      </a:lnTo>
                      <a:lnTo>
                        <a:pt x="120" y="131"/>
                      </a:lnTo>
                      <a:lnTo>
                        <a:pt x="123" y="133"/>
                      </a:lnTo>
                      <a:lnTo>
                        <a:pt x="122" y="134"/>
                      </a:lnTo>
                      <a:lnTo>
                        <a:pt x="124" y="135"/>
                      </a:lnTo>
                      <a:lnTo>
                        <a:pt x="129" y="140"/>
                      </a:lnTo>
                      <a:lnTo>
                        <a:pt x="143" y="128"/>
                      </a:lnTo>
                      <a:lnTo>
                        <a:pt x="154" y="117"/>
                      </a:lnTo>
                      <a:lnTo>
                        <a:pt x="158" y="112"/>
                      </a:lnTo>
                      <a:lnTo>
                        <a:pt x="161" y="106"/>
                      </a:lnTo>
                      <a:lnTo>
                        <a:pt x="169" y="100"/>
                      </a:lnTo>
                      <a:lnTo>
                        <a:pt x="172" y="97"/>
                      </a:lnTo>
                      <a:lnTo>
                        <a:pt x="172" y="96"/>
                      </a:lnTo>
                      <a:lnTo>
                        <a:pt x="172" y="93"/>
                      </a:lnTo>
                      <a:lnTo>
                        <a:pt x="171" y="91"/>
                      </a:lnTo>
                      <a:lnTo>
                        <a:pt x="173" y="88"/>
                      </a:lnTo>
                      <a:lnTo>
                        <a:pt x="175" y="89"/>
                      </a:lnTo>
                      <a:lnTo>
                        <a:pt x="178" y="88"/>
                      </a:lnTo>
                      <a:lnTo>
                        <a:pt x="179" y="91"/>
                      </a:lnTo>
                      <a:lnTo>
                        <a:pt x="181" y="91"/>
                      </a:lnTo>
                      <a:lnTo>
                        <a:pt x="183" y="90"/>
                      </a:lnTo>
                      <a:lnTo>
                        <a:pt x="186" y="85"/>
                      </a:lnTo>
                      <a:lnTo>
                        <a:pt x="186" y="83"/>
                      </a:lnTo>
                      <a:lnTo>
                        <a:pt x="190" y="82"/>
                      </a:lnTo>
                      <a:lnTo>
                        <a:pt x="190" y="80"/>
                      </a:lnTo>
                      <a:lnTo>
                        <a:pt x="190" y="75"/>
                      </a:lnTo>
                      <a:lnTo>
                        <a:pt x="186" y="69"/>
                      </a:lnTo>
                      <a:lnTo>
                        <a:pt x="185" y="63"/>
                      </a:lnTo>
                      <a:lnTo>
                        <a:pt x="186" y="59"/>
                      </a:lnTo>
                      <a:lnTo>
                        <a:pt x="188" y="55"/>
                      </a:lnTo>
                      <a:lnTo>
                        <a:pt x="187" y="51"/>
                      </a:lnTo>
                      <a:lnTo>
                        <a:pt x="187" y="48"/>
                      </a:lnTo>
                      <a:lnTo>
                        <a:pt x="187" y="39"/>
                      </a:lnTo>
                      <a:lnTo>
                        <a:pt x="188" y="33"/>
                      </a:lnTo>
                      <a:lnTo>
                        <a:pt x="190" y="29"/>
                      </a:lnTo>
                      <a:lnTo>
                        <a:pt x="173" y="10"/>
                      </a:lnTo>
                      <a:lnTo>
                        <a:pt x="172" y="10"/>
                      </a:lnTo>
                      <a:lnTo>
                        <a:pt x="169" y="4"/>
                      </a:lnTo>
                      <a:lnTo>
                        <a:pt x="169" y="2"/>
                      </a:lnTo>
                      <a:lnTo>
                        <a:pt x="168" y="1"/>
                      </a:lnTo>
                      <a:lnTo>
                        <a:pt x="166" y="0"/>
                      </a:lnTo>
                      <a:lnTo>
                        <a:pt x="165" y="0"/>
                      </a:lnTo>
                      <a:lnTo>
                        <a:pt x="163" y="2"/>
                      </a:lnTo>
                      <a:lnTo>
                        <a:pt x="156" y="7"/>
                      </a:lnTo>
                      <a:lnTo>
                        <a:pt x="154" y="10"/>
                      </a:lnTo>
                      <a:lnTo>
                        <a:pt x="151" y="12"/>
                      </a:lnTo>
                      <a:lnTo>
                        <a:pt x="148" y="12"/>
                      </a:lnTo>
                      <a:lnTo>
                        <a:pt x="146" y="14"/>
                      </a:lnTo>
                      <a:lnTo>
                        <a:pt x="140" y="16"/>
                      </a:lnTo>
                      <a:lnTo>
                        <a:pt x="139" y="17"/>
                      </a:lnTo>
                      <a:lnTo>
                        <a:pt x="135" y="15"/>
                      </a:lnTo>
                      <a:lnTo>
                        <a:pt x="119" y="14"/>
                      </a:lnTo>
                      <a:lnTo>
                        <a:pt x="108" y="10"/>
                      </a:lnTo>
                      <a:lnTo>
                        <a:pt x="104" y="9"/>
                      </a:lnTo>
                      <a:lnTo>
                        <a:pt x="100" y="10"/>
                      </a:lnTo>
                      <a:lnTo>
                        <a:pt x="98" y="13"/>
                      </a:lnTo>
                      <a:lnTo>
                        <a:pt x="95" y="20"/>
                      </a:lnTo>
                      <a:lnTo>
                        <a:pt x="86" y="28"/>
                      </a:lnTo>
                      <a:lnTo>
                        <a:pt x="79" y="32"/>
                      </a:lnTo>
                      <a:lnTo>
                        <a:pt x="77" y="33"/>
                      </a:lnTo>
                      <a:lnTo>
                        <a:pt x="74" y="34"/>
                      </a:lnTo>
                      <a:lnTo>
                        <a:pt x="73" y="34"/>
                      </a:lnTo>
                      <a:lnTo>
                        <a:pt x="71" y="35"/>
                      </a:lnTo>
                      <a:lnTo>
                        <a:pt x="68" y="38"/>
                      </a:lnTo>
                      <a:lnTo>
                        <a:pt x="64" y="37"/>
                      </a:lnTo>
                      <a:lnTo>
                        <a:pt x="62" y="38"/>
                      </a:lnTo>
                      <a:lnTo>
                        <a:pt x="59" y="38"/>
                      </a:lnTo>
                      <a:lnTo>
                        <a:pt x="57" y="38"/>
                      </a:lnTo>
                      <a:lnTo>
                        <a:pt x="55" y="38"/>
                      </a:lnTo>
                      <a:lnTo>
                        <a:pt x="55" y="36"/>
                      </a:lnTo>
                      <a:lnTo>
                        <a:pt x="50" y="32"/>
                      </a:lnTo>
                      <a:lnTo>
                        <a:pt x="49" y="38"/>
                      </a:lnTo>
                      <a:lnTo>
                        <a:pt x="48" y="41"/>
                      </a:lnTo>
                      <a:lnTo>
                        <a:pt x="48" y="43"/>
                      </a:lnTo>
                      <a:lnTo>
                        <a:pt x="46" y="45"/>
                      </a:lnTo>
                      <a:lnTo>
                        <a:pt x="44" y="44"/>
                      </a:lnTo>
                      <a:lnTo>
                        <a:pt x="42" y="42"/>
                      </a:lnTo>
                      <a:lnTo>
                        <a:pt x="36" y="41"/>
                      </a:lnTo>
                      <a:lnTo>
                        <a:pt x="31" y="41"/>
                      </a:lnTo>
                      <a:lnTo>
                        <a:pt x="27" y="38"/>
                      </a:lnTo>
                      <a:lnTo>
                        <a:pt x="24" y="37"/>
                      </a:lnTo>
                      <a:lnTo>
                        <a:pt x="22" y="37"/>
                      </a:lnTo>
                      <a:lnTo>
                        <a:pt x="19" y="38"/>
                      </a:lnTo>
                      <a:lnTo>
                        <a:pt x="16" y="47"/>
                      </a:lnTo>
                      <a:lnTo>
                        <a:pt x="0" y="56"/>
                      </a:ln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12700" cap="rnd" cmpd="sng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s-MX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15" name="Freeform 14"/>
                <p:cNvSpPr>
                  <a:spLocks/>
                </p:cNvSpPr>
                <p:nvPr/>
              </p:nvSpPr>
              <p:spPr bwMode="auto">
                <a:xfrm>
                  <a:off x="4037832" y="4791126"/>
                  <a:ext cx="1061963" cy="712383"/>
                </a:xfrm>
                <a:custGeom>
                  <a:avLst/>
                  <a:gdLst/>
                  <a:ahLst/>
                  <a:cxnLst>
                    <a:cxn ang="0">
                      <a:pos x="24" y="309"/>
                    </a:cxn>
                    <a:cxn ang="0">
                      <a:pos x="52" y="337"/>
                    </a:cxn>
                    <a:cxn ang="0">
                      <a:pos x="77" y="347"/>
                    </a:cxn>
                    <a:cxn ang="0">
                      <a:pos x="113" y="359"/>
                    </a:cxn>
                    <a:cxn ang="0">
                      <a:pos x="150" y="376"/>
                    </a:cxn>
                    <a:cxn ang="0">
                      <a:pos x="214" y="391"/>
                    </a:cxn>
                    <a:cxn ang="0">
                      <a:pos x="251" y="388"/>
                    </a:cxn>
                    <a:cxn ang="0">
                      <a:pos x="278" y="398"/>
                    </a:cxn>
                    <a:cxn ang="0">
                      <a:pos x="297" y="355"/>
                    </a:cxn>
                    <a:cxn ang="0">
                      <a:pos x="318" y="342"/>
                    </a:cxn>
                    <a:cxn ang="0">
                      <a:pos x="340" y="297"/>
                    </a:cxn>
                    <a:cxn ang="0">
                      <a:pos x="369" y="318"/>
                    </a:cxn>
                    <a:cxn ang="0">
                      <a:pos x="399" y="315"/>
                    </a:cxn>
                    <a:cxn ang="0">
                      <a:pos x="457" y="324"/>
                    </a:cxn>
                    <a:cxn ang="0">
                      <a:pos x="477" y="333"/>
                    </a:cxn>
                    <a:cxn ang="0">
                      <a:pos x="502" y="339"/>
                    </a:cxn>
                    <a:cxn ang="0">
                      <a:pos x="487" y="298"/>
                    </a:cxn>
                    <a:cxn ang="0">
                      <a:pos x="484" y="282"/>
                    </a:cxn>
                    <a:cxn ang="0">
                      <a:pos x="493" y="267"/>
                    </a:cxn>
                    <a:cxn ang="0">
                      <a:pos x="503" y="265"/>
                    </a:cxn>
                    <a:cxn ang="0">
                      <a:pos x="524" y="254"/>
                    </a:cxn>
                    <a:cxn ang="0">
                      <a:pos x="550" y="220"/>
                    </a:cxn>
                    <a:cxn ang="0">
                      <a:pos x="560" y="188"/>
                    </a:cxn>
                    <a:cxn ang="0">
                      <a:pos x="570" y="169"/>
                    </a:cxn>
                    <a:cxn ang="0">
                      <a:pos x="563" y="147"/>
                    </a:cxn>
                    <a:cxn ang="0">
                      <a:pos x="579" y="134"/>
                    </a:cxn>
                    <a:cxn ang="0">
                      <a:pos x="585" y="109"/>
                    </a:cxn>
                    <a:cxn ang="0">
                      <a:pos x="583" y="92"/>
                    </a:cxn>
                    <a:cxn ang="0">
                      <a:pos x="602" y="82"/>
                    </a:cxn>
                    <a:cxn ang="0">
                      <a:pos x="545" y="56"/>
                    </a:cxn>
                    <a:cxn ang="0">
                      <a:pos x="523" y="88"/>
                    </a:cxn>
                    <a:cxn ang="0">
                      <a:pos x="484" y="90"/>
                    </a:cxn>
                    <a:cxn ang="0">
                      <a:pos x="451" y="89"/>
                    </a:cxn>
                    <a:cxn ang="0">
                      <a:pos x="444" y="64"/>
                    </a:cxn>
                    <a:cxn ang="0">
                      <a:pos x="411" y="71"/>
                    </a:cxn>
                    <a:cxn ang="0">
                      <a:pos x="392" y="70"/>
                    </a:cxn>
                    <a:cxn ang="0">
                      <a:pos x="362" y="17"/>
                    </a:cxn>
                    <a:cxn ang="0">
                      <a:pos x="342" y="35"/>
                    </a:cxn>
                    <a:cxn ang="0">
                      <a:pos x="309" y="21"/>
                    </a:cxn>
                    <a:cxn ang="0">
                      <a:pos x="291" y="1"/>
                    </a:cxn>
                    <a:cxn ang="0">
                      <a:pos x="236" y="13"/>
                    </a:cxn>
                    <a:cxn ang="0">
                      <a:pos x="197" y="21"/>
                    </a:cxn>
                    <a:cxn ang="0">
                      <a:pos x="171" y="33"/>
                    </a:cxn>
                    <a:cxn ang="0">
                      <a:pos x="152" y="25"/>
                    </a:cxn>
                    <a:cxn ang="0">
                      <a:pos x="145" y="30"/>
                    </a:cxn>
                    <a:cxn ang="0">
                      <a:pos x="138" y="67"/>
                    </a:cxn>
                    <a:cxn ang="0">
                      <a:pos x="177" y="73"/>
                    </a:cxn>
                    <a:cxn ang="0">
                      <a:pos x="176" y="107"/>
                    </a:cxn>
                    <a:cxn ang="0">
                      <a:pos x="185" y="141"/>
                    </a:cxn>
                    <a:cxn ang="0">
                      <a:pos x="212" y="141"/>
                    </a:cxn>
                    <a:cxn ang="0">
                      <a:pos x="203" y="161"/>
                    </a:cxn>
                    <a:cxn ang="0">
                      <a:pos x="189" y="178"/>
                    </a:cxn>
                    <a:cxn ang="0">
                      <a:pos x="150" y="196"/>
                    </a:cxn>
                    <a:cxn ang="0">
                      <a:pos x="115" y="219"/>
                    </a:cxn>
                    <a:cxn ang="0">
                      <a:pos x="77" y="221"/>
                    </a:cxn>
                    <a:cxn ang="0">
                      <a:pos x="53" y="228"/>
                    </a:cxn>
                    <a:cxn ang="0">
                      <a:pos x="46" y="234"/>
                    </a:cxn>
                    <a:cxn ang="0">
                      <a:pos x="5" y="280"/>
                    </a:cxn>
                  </a:cxnLst>
                  <a:rect l="0" t="0" r="r" b="b"/>
                  <a:pathLst>
                    <a:path w="607" h="400">
                      <a:moveTo>
                        <a:pt x="0" y="286"/>
                      </a:moveTo>
                      <a:lnTo>
                        <a:pt x="1" y="287"/>
                      </a:lnTo>
                      <a:lnTo>
                        <a:pt x="4" y="287"/>
                      </a:lnTo>
                      <a:lnTo>
                        <a:pt x="10" y="292"/>
                      </a:lnTo>
                      <a:lnTo>
                        <a:pt x="17" y="297"/>
                      </a:lnTo>
                      <a:lnTo>
                        <a:pt x="21" y="301"/>
                      </a:lnTo>
                      <a:lnTo>
                        <a:pt x="24" y="309"/>
                      </a:lnTo>
                      <a:lnTo>
                        <a:pt x="27" y="311"/>
                      </a:lnTo>
                      <a:lnTo>
                        <a:pt x="30" y="318"/>
                      </a:lnTo>
                      <a:lnTo>
                        <a:pt x="31" y="326"/>
                      </a:lnTo>
                      <a:lnTo>
                        <a:pt x="34" y="330"/>
                      </a:lnTo>
                      <a:lnTo>
                        <a:pt x="38" y="331"/>
                      </a:lnTo>
                      <a:lnTo>
                        <a:pt x="50" y="337"/>
                      </a:lnTo>
                      <a:lnTo>
                        <a:pt x="52" y="337"/>
                      </a:lnTo>
                      <a:lnTo>
                        <a:pt x="52" y="339"/>
                      </a:lnTo>
                      <a:lnTo>
                        <a:pt x="54" y="339"/>
                      </a:lnTo>
                      <a:lnTo>
                        <a:pt x="57" y="339"/>
                      </a:lnTo>
                      <a:lnTo>
                        <a:pt x="62" y="340"/>
                      </a:lnTo>
                      <a:lnTo>
                        <a:pt x="69" y="345"/>
                      </a:lnTo>
                      <a:lnTo>
                        <a:pt x="77" y="345"/>
                      </a:lnTo>
                      <a:lnTo>
                        <a:pt x="77" y="347"/>
                      </a:lnTo>
                      <a:lnTo>
                        <a:pt x="81" y="348"/>
                      </a:lnTo>
                      <a:lnTo>
                        <a:pt x="86" y="350"/>
                      </a:lnTo>
                      <a:lnTo>
                        <a:pt x="91" y="350"/>
                      </a:lnTo>
                      <a:lnTo>
                        <a:pt x="92" y="352"/>
                      </a:lnTo>
                      <a:lnTo>
                        <a:pt x="94" y="352"/>
                      </a:lnTo>
                      <a:lnTo>
                        <a:pt x="103" y="354"/>
                      </a:lnTo>
                      <a:lnTo>
                        <a:pt x="113" y="359"/>
                      </a:lnTo>
                      <a:lnTo>
                        <a:pt x="115" y="360"/>
                      </a:lnTo>
                      <a:lnTo>
                        <a:pt x="123" y="364"/>
                      </a:lnTo>
                      <a:lnTo>
                        <a:pt x="128" y="367"/>
                      </a:lnTo>
                      <a:lnTo>
                        <a:pt x="134" y="369"/>
                      </a:lnTo>
                      <a:lnTo>
                        <a:pt x="137" y="370"/>
                      </a:lnTo>
                      <a:lnTo>
                        <a:pt x="147" y="374"/>
                      </a:lnTo>
                      <a:lnTo>
                        <a:pt x="150" y="376"/>
                      </a:lnTo>
                      <a:lnTo>
                        <a:pt x="157" y="376"/>
                      </a:lnTo>
                      <a:lnTo>
                        <a:pt x="160" y="377"/>
                      </a:lnTo>
                      <a:lnTo>
                        <a:pt x="167" y="378"/>
                      </a:lnTo>
                      <a:lnTo>
                        <a:pt x="171" y="379"/>
                      </a:lnTo>
                      <a:lnTo>
                        <a:pt x="179" y="382"/>
                      </a:lnTo>
                      <a:lnTo>
                        <a:pt x="182" y="382"/>
                      </a:lnTo>
                      <a:lnTo>
                        <a:pt x="214" y="391"/>
                      </a:lnTo>
                      <a:lnTo>
                        <a:pt x="223" y="394"/>
                      </a:lnTo>
                      <a:lnTo>
                        <a:pt x="230" y="399"/>
                      </a:lnTo>
                      <a:lnTo>
                        <a:pt x="238" y="398"/>
                      </a:lnTo>
                      <a:lnTo>
                        <a:pt x="244" y="392"/>
                      </a:lnTo>
                      <a:lnTo>
                        <a:pt x="245" y="390"/>
                      </a:lnTo>
                      <a:lnTo>
                        <a:pt x="247" y="390"/>
                      </a:lnTo>
                      <a:lnTo>
                        <a:pt x="251" y="388"/>
                      </a:lnTo>
                      <a:lnTo>
                        <a:pt x="252" y="389"/>
                      </a:lnTo>
                      <a:lnTo>
                        <a:pt x="255" y="388"/>
                      </a:lnTo>
                      <a:lnTo>
                        <a:pt x="260" y="389"/>
                      </a:lnTo>
                      <a:lnTo>
                        <a:pt x="263" y="390"/>
                      </a:lnTo>
                      <a:lnTo>
                        <a:pt x="272" y="395"/>
                      </a:lnTo>
                      <a:lnTo>
                        <a:pt x="274" y="395"/>
                      </a:lnTo>
                      <a:lnTo>
                        <a:pt x="278" y="398"/>
                      </a:lnTo>
                      <a:lnTo>
                        <a:pt x="276" y="392"/>
                      </a:lnTo>
                      <a:lnTo>
                        <a:pt x="280" y="381"/>
                      </a:lnTo>
                      <a:lnTo>
                        <a:pt x="280" y="358"/>
                      </a:lnTo>
                      <a:lnTo>
                        <a:pt x="290" y="355"/>
                      </a:lnTo>
                      <a:lnTo>
                        <a:pt x="295" y="358"/>
                      </a:lnTo>
                      <a:lnTo>
                        <a:pt x="299" y="358"/>
                      </a:lnTo>
                      <a:lnTo>
                        <a:pt x="297" y="355"/>
                      </a:lnTo>
                      <a:lnTo>
                        <a:pt x="299" y="355"/>
                      </a:lnTo>
                      <a:lnTo>
                        <a:pt x="304" y="358"/>
                      </a:lnTo>
                      <a:lnTo>
                        <a:pt x="309" y="355"/>
                      </a:lnTo>
                      <a:lnTo>
                        <a:pt x="309" y="353"/>
                      </a:lnTo>
                      <a:lnTo>
                        <a:pt x="315" y="351"/>
                      </a:lnTo>
                      <a:lnTo>
                        <a:pt x="316" y="348"/>
                      </a:lnTo>
                      <a:lnTo>
                        <a:pt x="318" y="342"/>
                      </a:lnTo>
                      <a:lnTo>
                        <a:pt x="315" y="331"/>
                      </a:lnTo>
                      <a:lnTo>
                        <a:pt x="314" y="327"/>
                      </a:lnTo>
                      <a:lnTo>
                        <a:pt x="314" y="309"/>
                      </a:lnTo>
                      <a:lnTo>
                        <a:pt x="317" y="302"/>
                      </a:lnTo>
                      <a:lnTo>
                        <a:pt x="331" y="296"/>
                      </a:lnTo>
                      <a:lnTo>
                        <a:pt x="335" y="296"/>
                      </a:lnTo>
                      <a:lnTo>
                        <a:pt x="340" y="297"/>
                      </a:lnTo>
                      <a:lnTo>
                        <a:pt x="343" y="299"/>
                      </a:lnTo>
                      <a:lnTo>
                        <a:pt x="352" y="298"/>
                      </a:lnTo>
                      <a:lnTo>
                        <a:pt x="355" y="301"/>
                      </a:lnTo>
                      <a:lnTo>
                        <a:pt x="358" y="305"/>
                      </a:lnTo>
                      <a:lnTo>
                        <a:pt x="359" y="308"/>
                      </a:lnTo>
                      <a:lnTo>
                        <a:pt x="367" y="315"/>
                      </a:lnTo>
                      <a:lnTo>
                        <a:pt x="369" y="318"/>
                      </a:lnTo>
                      <a:lnTo>
                        <a:pt x="370" y="318"/>
                      </a:lnTo>
                      <a:lnTo>
                        <a:pt x="373" y="319"/>
                      </a:lnTo>
                      <a:lnTo>
                        <a:pt x="379" y="319"/>
                      </a:lnTo>
                      <a:lnTo>
                        <a:pt x="381" y="318"/>
                      </a:lnTo>
                      <a:lnTo>
                        <a:pt x="383" y="319"/>
                      </a:lnTo>
                      <a:lnTo>
                        <a:pt x="394" y="318"/>
                      </a:lnTo>
                      <a:lnTo>
                        <a:pt x="399" y="315"/>
                      </a:lnTo>
                      <a:lnTo>
                        <a:pt x="417" y="316"/>
                      </a:lnTo>
                      <a:lnTo>
                        <a:pt x="426" y="318"/>
                      </a:lnTo>
                      <a:lnTo>
                        <a:pt x="439" y="323"/>
                      </a:lnTo>
                      <a:lnTo>
                        <a:pt x="447" y="324"/>
                      </a:lnTo>
                      <a:lnTo>
                        <a:pt x="450" y="325"/>
                      </a:lnTo>
                      <a:lnTo>
                        <a:pt x="453" y="324"/>
                      </a:lnTo>
                      <a:lnTo>
                        <a:pt x="457" y="324"/>
                      </a:lnTo>
                      <a:lnTo>
                        <a:pt x="456" y="330"/>
                      </a:lnTo>
                      <a:lnTo>
                        <a:pt x="464" y="334"/>
                      </a:lnTo>
                      <a:lnTo>
                        <a:pt x="464" y="332"/>
                      </a:lnTo>
                      <a:lnTo>
                        <a:pt x="466" y="331"/>
                      </a:lnTo>
                      <a:lnTo>
                        <a:pt x="469" y="332"/>
                      </a:lnTo>
                      <a:lnTo>
                        <a:pt x="471" y="331"/>
                      </a:lnTo>
                      <a:lnTo>
                        <a:pt x="477" y="333"/>
                      </a:lnTo>
                      <a:lnTo>
                        <a:pt x="479" y="335"/>
                      </a:lnTo>
                      <a:lnTo>
                        <a:pt x="487" y="336"/>
                      </a:lnTo>
                      <a:lnTo>
                        <a:pt x="486" y="342"/>
                      </a:lnTo>
                      <a:lnTo>
                        <a:pt x="487" y="345"/>
                      </a:lnTo>
                      <a:lnTo>
                        <a:pt x="493" y="345"/>
                      </a:lnTo>
                      <a:lnTo>
                        <a:pt x="501" y="341"/>
                      </a:lnTo>
                      <a:lnTo>
                        <a:pt x="502" y="339"/>
                      </a:lnTo>
                      <a:lnTo>
                        <a:pt x="502" y="336"/>
                      </a:lnTo>
                      <a:lnTo>
                        <a:pt x="499" y="334"/>
                      </a:lnTo>
                      <a:lnTo>
                        <a:pt x="493" y="329"/>
                      </a:lnTo>
                      <a:lnTo>
                        <a:pt x="490" y="311"/>
                      </a:lnTo>
                      <a:lnTo>
                        <a:pt x="490" y="307"/>
                      </a:lnTo>
                      <a:lnTo>
                        <a:pt x="489" y="304"/>
                      </a:lnTo>
                      <a:lnTo>
                        <a:pt x="487" y="298"/>
                      </a:lnTo>
                      <a:lnTo>
                        <a:pt x="486" y="296"/>
                      </a:lnTo>
                      <a:lnTo>
                        <a:pt x="487" y="293"/>
                      </a:lnTo>
                      <a:lnTo>
                        <a:pt x="487" y="292"/>
                      </a:lnTo>
                      <a:lnTo>
                        <a:pt x="487" y="289"/>
                      </a:lnTo>
                      <a:lnTo>
                        <a:pt x="484" y="288"/>
                      </a:lnTo>
                      <a:lnTo>
                        <a:pt x="483" y="284"/>
                      </a:lnTo>
                      <a:lnTo>
                        <a:pt x="484" y="282"/>
                      </a:lnTo>
                      <a:lnTo>
                        <a:pt x="485" y="280"/>
                      </a:lnTo>
                      <a:lnTo>
                        <a:pt x="484" y="274"/>
                      </a:lnTo>
                      <a:lnTo>
                        <a:pt x="483" y="271"/>
                      </a:lnTo>
                      <a:lnTo>
                        <a:pt x="482" y="267"/>
                      </a:lnTo>
                      <a:lnTo>
                        <a:pt x="486" y="263"/>
                      </a:lnTo>
                      <a:lnTo>
                        <a:pt x="490" y="264"/>
                      </a:lnTo>
                      <a:lnTo>
                        <a:pt x="493" y="267"/>
                      </a:lnTo>
                      <a:lnTo>
                        <a:pt x="493" y="271"/>
                      </a:lnTo>
                      <a:lnTo>
                        <a:pt x="494" y="271"/>
                      </a:lnTo>
                      <a:lnTo>
                        <a:pt x="496" y="271"/>
                      </a:lnTo>
                      <a:lnTo>
                        <a:pt x="499" y="267"/>
                      </a:lnTo>
                      <a:lnTo>
                        <a:pt x="502" y="262"/>
                      </a:lnTo>
                      <a:lnTo>
                        <a:pt x="504" y="261"/>
                      </a:lnTo>
                      <a:lnTo>
                        <a:pt x="503" y="265"/>
                      </a:lnTo>
                      <a:lnTo>
                        <a:pt x="513" y="265"/>
                      </a:lnTo>
                      <a:lnTo>
                        <a:pt x="514" y="266"/>
                      </a:lnTo>
                      <a:lnTo>
                        <a:pt x="517" y="263"/>
                      </a:lnTo>
                      <a:lnTo>
                        <a:pt x="517" y="260"/>
                      </a:lnTo>
                      <a:lnTo>
                        <a:pt x="522" y="258"/>
                      </a:lnTo>
                      <a:lnTo>
                        <a:pt x="523" y="256"/>
                      </a:lnTo>
                      <a:lnTo>
                        <a:pt x="524" y="254"/>
                      </a:lnTo>
                      <a:lnTo>
                        <a:pt x="526" y="252"/>
                      </a:lnTo>
                      <a:lnTo>
                        <a:pt x="526" y="247"/>
                      </a:lnTo>
                      <a:lnTo>
                        <a:pt x="539" y="237"/>
                      </a:lnTo>
                      <a:lnTo>
                        <a:pt x="543" y="226"/>
                      </a:lnTo>
                      <a:lnTo>
                        <a:pt x="547" y="223"/>
                      </a:lnTo>
                      <a:lnTo>
                        <a:pt x="548" y="222"/>
                      </a:lnTo>
                      <a:lnTo>
                        <a:pt x="550" y="220"/>
                      </a:lnTo>
                      <a:lnTo>
                        <a:pt x="548" y="216"/>
                      </a:lnTo>
                      <a:lnTo>
                        <a:pt x="549" y="214"/>
                      </a:lnTo>
                      <a:lnTo>
                        <a:pt x="554" y="210"/>
                      </a:lnTo>
                      <a:lnTo>
                        <a:pt x="554" y="195"/>
                      </a:lnTo>
                      <a:lnTo>
                        <a:pt x="557" y="194"/>
                      </a:lnTo>
                      <a:lnTo>
                        <a:pt x="560" y="191"/>
                      </a:lnTo>
                      <a:lnTo>
                        <a:pt x="560" y="188"/>
                      </a:lnTo>
                      <a:lnTo>
                        <a:pt x="563" y="185"/>
                      </a:lnTo>
                      <a:lnTo>
                        <a:pt x="568" y="187"/>
                      </a:lnTo>
                      <a:lnTo>
                        <a:pt x="570" y="185"/>
                      </a:lnTo>
                      <a:lnTo>
                        <a:pt x="575" y="183"/>
                      </a:lnTo>
                      <a:lnTo>
                        <a:pt x="573" y="174"/>
                      </a:lnTo>
                      <a:lnTo>
                        <a:pt x="570" y="172"/>
                      </a:lnTo>
                      <a:lnTo>
                        <a:pt x="570" y="169"/>
                      </a:lnTo>
                      <a:lnTo>
                        <a:pt x="571" y="167"/>
                      </a:lnTo>
                      <a:lnTo>
                        <a:pt x="568" y="163"/>
                      </a:lnTo>
                      <a:lnTo>
                        <a:pt x="565" y="160"/>
                      </a:lnTo>
                      <a:lnTo>
                        <a:pt x="568" y="158"/>
                      </a:lnTo>
                      <a:lnTo>
                        <a:pt x="568" y="150"/>
                      </a:lnTo>
                      <a:lnTo>
                        <a:pt x="566" y="150"/>
                      </a:lnTo>
                      <a:lnTo>
                        <a:pt x="563" y="147"/>
                      </a:lnTo>
                      <a:lnTo>
                        <a:pt x="563" y="141"/>
                      </a:lnTo>
                      <a:lnTo>
                        <a:pt x="566" y="140"/>
                      </a:lnTo>
                      <a:lnTo>
                        <a:pt x="568" y="141"/>
                      </a:lnTo>
                      <a:lnTo>
                        <a:pt x="571" y="140"/>
                      </a:lnTo>
                      <a:lnTo>
                        <a:pt x="572" y="141"/>
                      </a:lnTo>
                      <a:lnTo>
                        <a:pt x="579" y="136"/>
                      </a:lnTo>
                      <a:lnTo>
                        <a:pt x="579" y="134"/>
                      </a:lnTo>
                      <a:lnTo>
                        <a:pt x="578" y="132"/>
                      </a:lnTo>
                      <a:lnTo>
                        <a:pt x="579" y="120"/>
                      </a:lnTo>
                      <a:lnTo>
                        <a:pt x="581" y="119"/>
                      </a:lnTo>
                      <a:lnTo>
                        <a:pt x="583" y="118"/>
                      </a:lnTo>
                      <a:lnTo>
                        <a:pt x="585" y="114"/>
                      </a:lnTo>
                      <a:lnTo>
                        <a:pt x="586" y="113"/>
                      </a:lnTo>
                      <a:lnTo>
                        <a:pt x="585" y="109"/>
                      </a:lnTo>
                      <a:lnTo>
                        <a:pt x="584" y="108"/>
                      </a:lnTo>
                      <a:lnTo>
                        <a:pt x="583" y="105"/>
                      </a:lnTo>
                      <a:lnTo>
                        <a:pt x="581" y="106"/>
                      </a:lnTo>
                      <a:lnTo>
                        <a:pt x="581" y="96"/>
                      </a:lnTo>
                      <a:lnTo>
                        <a:pt x="578" y="98"/>
                      </a:lnTo>
                      <a:lnTo>
                        <a:pt x="579" y="94"/>
                      </a:lnTo>
                      <a:lnTo>
                        <a:pt x="583" y="92"/>
                      </a:lnTo>
                      <a:lnTo>
                        <a:pt x="585" y="94"/>
                      </a:lnTo>
                      <a:lnTo>
                        <a:pt x="588" y="95"/>
                      </a:lnTo>
                      <a:lnTo>
                        <a:pt x="591" y="94"/>
                      </a:lnTo>
                      <a:lnTo>
                        <a:pt x="597" y="84"/>
                      </a:lnTo>
                      <a:lnTo>
                        <a:pt x="599" y="85"/>
                      </a:lnTo>
                      <a:lnTo>
                        <a:pt x="602" y="86"/>
                      </a:lnTo>
                      <a:lnTo>
                        <a:pt x="602" y="82"/>
                      </a:lnTo>
                      <a:lnTo>
                        <a:pt x="605" y="75"/>
                      </a:lnTo>
                      <a:lnTo>
                        <a:pt x="606" y="70"/>
                      </a:lnTo>
                      <a:lnTo>
                        <a:pt x="603" y="68"/>
                      </a:lnTo>
                      <a:lnTo>
                        <a:pt x="567" y="61"/>
                      </a:lnTo>
                      <a:lnTo>
                        <a:pt x="564" y="58"/>
                      </a:lnTo>
                      <a:lnTo>
                        <a:pt x="548" y="51"/>
                      </a:lnTo>
                      <a:lnTo>
                        <a:pt x="545" y="56"/>
                      </a:lnTo>
                      <a:lnTo>
                        <a:pt x="545" y="61"/>
                      </a:lnTo>
                      <a:lnTo>
                        <a:pt x="543" y="61"/>
                      </a:lnTo>
                      <a:lnTo>
                        <a:pt x="542" y="64"/>
                      </a:lnTo>
                      <a:lnTo>
                        <a:pt x="542" y="66"/>
                      </a:lnTo>
                      <a:lnTo>
                        <a:pt x="536" y="73"/>
                      </a:lnTo>
                      <a:lnTo>
                        <a:pt x="529" y="83"/>
                      </a:lnTo>
                      <a:lnTo>
                        <a:pt x="523" y="88"/>
                      </a:lnTo>
                      <a:lnTo>
                        <a:pt x="514" y="90"/>
                      </a:lnTo>
                      <a:lnTo>
                        <a:pt x="509" y="90"/>
                      </a:lnTo>
                      <a:lnTo>
                        <a:pt x="508" y="89"/>
                      </a:lnTo>
                      <a:lnTo>
                        <a:pt x="505" y="88"/>
                      </a:lnTo>
                      <a:lnTo>
                        <a:pt x="499" y="90"/>
                      </a:lnTo>
                      <a:lnTo>
                        <a:pt x="488" y="89"/>
                      </a:lnTo>
                      <a:lnTo>
                        <a:pt x="484" y="90"/>
                      </a:lnTo>
                      <a:lnTo>
                        <a:pt x="479" y="89"/>
                      </a:lnTo>
                      <a:lnTo>
                        <a:pt x="477" y="89"/>
                      </a:lnTo>
                      <a:lnTo>
                        <a:pt x="475" y="87"/>
                      </a:lnTo>
                      <a:lnTo>
                        <a:pt x="464" y="86"/>
                      </a:lnTo>
                      <a:lnTo>
                        <a:pt x="456" y="91"/>
                      </a:lnTo>
                      <a:lnTo>
                        <a:pt x="454" y="89"/>
                      </a:lnTo>
                      <a:lnTo>
                        <a:pt x="451" y="89"/>
                      </a:lnTo>
                      <a:lnTo>
                        <a:pt x="450" y="89"/>
                      </a:lnTo>
                      <a:lnTo>
                        <a:pt x="450" y="86"/>
                      </a:lnTo>
                      <a:lnTo>
                        <a:pt x="456" y="82"/>
                      </a:lnTo>
                      <a:lnTo>
                        <a:pt x="458" y="78"/>
                      </a:lnTo>
                      <a:lnTo>
                        <a:pt x="456" y="69"/>
                      </a:lnTo>
                      <a:lnTo>
                        <a:pt x="453" y="65"/>
                      </a:lnTo>
                      <a:lnTo>
                        <a:pt x="444" y="64"/>
                      </a:lnTo>
                      <a:lnTo>
                        <a:pt x="437" y="65"/>
                      </a:lnTo>
                      <a:lnTo>
                        <a:pt x="432" y="65"/>
                      </a:lnTo>
                      <a:lnTo>
                        <a:pt x="430" y="68"/>
                      </a:lnTo>
                      <a:lnTo>
                        <a:pt x="420" y="64"/>
                      </a:lnTo>
                      <a:lnTo>
                        <a:pt x="417" y="70"/>
                      </a:lnTo>
                      <a:lnTo>
                        <a:pt x="416" y="70"/>
                      </a:lnTo>
                      <a:lnTo>
                        <a:pt x="411" y="71"/>
                      </a:lnTo>
                      <a:lnTo>
                        <a:pt x="405" y="72"/>
                      </a:lnTo>
                      <a:lnTo>
                        <a:pt x="402" y="71"/>
                      </a:lnTo>
                      <a:lnTo>
                        <a:pt x="400" y="70"/>
                      </a:lnTo>
                      <a:lnTo>
                        <a:pt x="399" y="68"/>
                      </a:lnTo>
                      <a:lnTo>
                        <a:pt x="397" y="70"/>
                      </a:lnTo>
                      <a:lnTo>
                        <a:pt x="395" y="70"/>
                      </a:lnTo>
                      <a:lnTo>
                        <a:pt x="392" y="70"/>
                      </a:lnTo>
                      <a:lnTo>
                        <a:pt x="386" y="65"/>
                      </a:lnTo>
                      <a:lnTo>
                        <a:pt x="383" y="57"/>
                      </a:lnTo>
                      <a:lnTo>
                        <a:pt x="379" y="21"/>
                      </a:lnTo>
                      <a:lnTo>
                        <a:pt x="375" y="21"/>
                      </a:lnTo>
                      <a:lnTo>
                        <a:pt x="372" y="23"/>
                      </a:lnTo>
                      <a:lnTo>
                        <a:pt x="370" y="21"/>
                      </a:lnTo>
                      <a:lnTo>
                        <a:pt x="362" y="17"/>
                      </a:lnTo>
                      <a:lnTo>
                        <a:pt x="360" y="17"/>
                      </a:lnTo>
                      <a:lnTo>
                        <a:pt x="358" y="19"/>
                      </a:lnTo>
                      <a:lnTo>
                        <a:pt x="356" y="20"/>
                      </a:lnTo>
                      <a:lnTo>
                        <a:pt x="354" y="25"/>
                      </a:lnTo>
                      <a:lnTo>
                        <a:pt x="349" y="27"/>
                      </a:lnTo>
                      <a:lnTo>
                        <a:pt x="349" y="31"/>
                      </a:lnTo>
                      <a:lnTo>
                        <a:pt x="342" y="35"/>
                      </a:lnTo>
                      <a:lnTo>
                        <a:pt x="338" y="36"/>
                      </a:lnTo>
                      <a:lnTo>
                        <a:pt x="332" y="33"/>
                      </a:lnTo>
                      <a:lnTo>
                        <a:pt x="329" y="33"/>
                      </a:lnTo>
                      <a:lnTo>
                        <a:pt x="324" y="31"/>
                      </a:lnTo>
                      <a:lnTo>
                        <a:pt x="315" y="30"/>
                      </a:lnTo>
                      <a:lnTo>
                        <a:pt x="313" y="29"/>
                      </a:lnTo>
                      <a:lnTo>
                        <a:pt x="309" y="21"/>
                      </a:lnTo>
                      <a:lnTo>
                        <a:pt x="310" y="14"/>
                      </a:lnTo>
                      <a:lnTo>
                        <a:pt x="307" y="11"/>
                      </a:lnTo>
                      <a:lnTo>
                        <a:pt x="308" y="5"/>
                      </a:lnTo>
                      <a:lnTo>
                        <a:pt x="299" y="2"/>
                      </a:lnTo>
                      <a:lnTo>
                        <a:pt x="299" y="7"/>
                      </a:lnTo>
                      <a:lnTo>
                        <a:pt x="294" y="6"/>
                      </a:lnTo>
                      <a:lnTo>
                        <a:pt x="291" y="1"/>
                      </a:lnTo>
                      <a:lnTo>
                        <a:pt x="284" y="2"/>
                      </a:lnTo>
                      <a:lnTo>
                        <a:pt x="280" y="0"/>
                      </a:lnTo>
                      <a:lnTo>
                        <a:pt x="260" y="8"/>
                      </a:lnTo>
                      <a:lnTo>
                        <a:pt x="254" y="11"/>
                      </a:lnTo>
                      <a:lnTo>
                        <a:pt x="245" y="9"/>
                      </a:lnTo>
                      <a:lnTo>
                        <a:pt x="240" y="8"/>
                      </a:lnTo>
                      <a:lnTo>
                        <a:pt x="236" y="13"/>
                      </a:lnTo>
                      <a:lnTo>
                        <a:pt x="228" y="11"/>
                      </a:lnTo>
                      <a:lnTo>
                        <a:pt x="216" y="14"/>
                      </a:lnTo>
                      <a:lnTo>
                        <a:pt x="212" y="14"/>
                      </a:lnTo>
                      <a:lnTo>
                        <a:pt x="210" y="14"/>
                      </a:lnTo>
                      <a:lnTo>
                        <a:pt x="200" y="14"/>
                      </a:lnTo>
                      <a:lnTo>
                        <a:pt x="199" y="19"/>
                      </a:lnTo>
                      <a:lnTo>
                        <a:pt x="197" y="21"/>
                      </a:lnTo>
                      <a:lnTo>
                        <a:pt x="196" y="21"/>
                      </a:lnTo>
                      <a:lnTo>
                        <a:pt x="194" y="22"/>
                      </a:lnTo>
                      <a:lnTo>
                        <a:pt x="189" y="24"/>
                      </a:lnTo>
                      <a:lnTo>
                        <a:pt x="187" y="27"/>
                      </a:lnTo>
                      <a:lnTo>
                        <a:pt x="179" y="33"/>
                      </a:lnTo>
                      <a:lnTo>
                        <a:pt x="173" y="34"/>
                      </a:lnTo>
                      <a:lnTo>
                        <a:pt x="171" y="33"/>
                      </a:lnTo>
                      <a:lnTo>
                        <a:pt x="171" y="37"/>
                      </a:lnTo>
                      <a:lnTo>
                        <a:pt x="168" y="37"/>
                      </a:lnTo>
                      <a:lnTo>
                        <a:pt x="167" y="36"/>
                      </a:lnTo>
                      <a:lnTo>
                        <a:pt x="166" y="32"/>
                      </a:lnTo>
                      <a:lnTo>
                        <a:pt x="163" y="28"/>
                      </a:lnTo>
                      <a:lnTo>
                        <a:pt x="158" y="27"/>
                      </a:lnTo>
                      <a:lnTo>
                        <a:pt x="152" y="25"/>
                      </a:lnTo>
                      <a:lnTo>
                        <a:pt x="151" y="27"/>
                      </a:lnTo>
                      <a:lnTo>
                        <a:pt x="154" y="29"/>
                      </a:lnTo>
                      <a:lnTo>
                        <a:pt x="156" y="29"/>
                      </a:lnTo>
                      <a:lnTo>
                        <a:pt x="156" y="33"/>
                      </a:lnTo>
                      <a:lnTo>
                        <a:pt x="154" y="33"/>
                      </a:lnTo>
                      <a:lnTo>
                        <a:pt x="151" y="30"/>
                      </a:lnTo>
                      <a:lnTo>
                        <a:pt x="145" y="30"/>
                      </a:lnTo>
                      <a:lnTo>
                        <a:pt x="143" y="28"/>
                      </a:lnTo>
                      <a:lnTo>
                        <a:pt x="139" y="30"/>
                      </a:lnTo>
                      <a:lnTo>
                        <a:pt x="138" y="39"/>
                      </a:lnTo>
                      <a:lnTo>
                        <a:pt x="135" y="47"/>
                      </a:lnTo>
                      <a:lnTo>
                        <a:pt x="137" y="55"/>
                      </a:lnTo>
                      <a:lnTo>
                        <a:pt x="132" y="63"/>
                      </a:lnTo>
                      <a:lnTo>
                        <a:pt x="138" y="67"/>
                      </a:lnTo>
                      <a:lnTo>
                        <a:pt x="141" y="63"/>
                      </a:lnTo>
                      <a:lnTo>
                        <a:pt x="146" y="62"/>
                      </a:lnTo>
                      <a:lnTo>
                        <a:pt x="152" y="67"/>
                      </a:lnTo>
                      <a:lnTo>
                        <a:pt x="156" y="59"/>
                      </a:lnTo>
                      <a:lnTo>
                        <a:pt x="163" y="67"/>
                      </a:lnTo>
                      <a:lnTo>
                        <a:pt x="170" y="68"/>
                      </a:lnTo>
                      <a:lnTo>
                        <a:pt x="177" y="73"/>
                      </a:lnTo>
                      <a:lnTo>
                        <a:pt x="180" y="77"/>
                      </a:lnTo>
                      <a:lnTo>
                        <a:pt x="181" y="85"/>
                      </a:lnTo>
                      <a:lnTo>
                        <a:pt x="178" y="92"/>
                      </a:lnTo>
                      <a:lnTo>
                        <a:pt x="172" y="92"/>
                      </a:lnTo>
                      <a:lnTo>
                        <a:pt x="168" y="98"/>
                      </a:lnTo>
                      <a:lnTo>
                        <a:pt x="168" y="104"/>
                      </a:lnTo>
                      <a:lnTo>
                        <a:pt x="176" y="107"/>
                      </a:lnTo>
                      <a:lnTo>
                        <a:pt x="178" y="114"/>
                      </a:lnTo>
                      <a:lnTo>
                        <a:pt x="181" y="115"/>
                      </a:lnTo>
                      <a:lnTo>
                        <a:pt x="187" y="121"/>
                      </a:lnTo>
                      <a:lnTo>
                        <a:pt x="186" y="127"/>
                      </a:lnTo>
                      <a:lnTo>
                        <a:pt x="187" y="135"/>
                      </a:lnTo>
                      <a:lnTo>
                        <a:pt x="187" y="137"/>
                      </a:lnTo>
                      <a:lnTo>
                        <a:pt x="185" y="141"/>
                      </a:lnTo>
                      <a:lnTo>
                        <a:pt x="185" y="143"/>
                      </a:lnTo>
                      <a:lnTo>
                        <a:pt x="193" y="139"/>
                      </a:lnTo>
                      <a:lnTo>
                        <a:pt x="195" y="141"/>
                      </a:lnTo>
                      <a:lnTo>
                        <a:pt x="200" y="138"/>
                      </a:lnTo>
                      <a:lnTo>
                        <a:pt x="205" y="135"/>
                      </a:lnTo>
                      <a:lnTo>
                        <a:pt x="208" y="136"/>
                      </a:lnTo>
                      <a:lnTo>
                        <a:pt x="212" y="141"/>
                      </a:lnTo>
                      <a:lnTo>
                        <a:pt x="212" y="143"/>
                      </a:lnTo>
                      <a:lnTo>
                        <a:pt x="210" y="145"/>
                      </a:lnTo>
                      <a:lnTo>
                        <a:pt x="210" y="151"/>
                      </a:lnTo>
                      <a:lnTo>
                        <a:pt x="208" y="155"/>
                      </a:lnTo>
                      <a:lnTo>
                        <a:pt x="207" y="157"/>
                      </a:lnTo>
                      <a:lnTo>
                        <a:pt x="205" y="159"/>
                      </a:lnTo>
                      <a:lnTo>
                        <a:pt x="203" y="161"/>
                      </a:lnTo>
                      <a:lnTo>
                        <a:pt x="202" y="165"/>
                      </a:lnTo>
                      <a:lnTo>
                        <a:pt x="200" y="166"/>
                      </a:lnTo>
                      <a:lnTo>
                        <a:pt x="196" y="170"/>
                      </a:lnTo>
                      <a:lnTo>
                        <a:pt x="196" y="173"/>
                      </a:lnTo>
                      <a:lnTo>
                        <a:pt x="196" y="178"/>
                      </a:lnTo>
                      <a:lnTo>
                        <a:pt x="191" y="181"/>
                      </a:lnTo>
                      <a:lnTo>
                        <a:pt x="189" y="178"/>
                      </a:lnTo>
                      <a:lnTo>
                        <a:pt x="186" y="178"/>
                      </a:lnTo>
                      <a:lnTo>
                        <a:pt x="182" y="176"/>
                      </a:lnTo>
                      <a:lnTo>
                        <a:pt x="174" y="178"/>
                      </a:lnTo>
                      <a:lnTo>
                        <a:pt x="174" y="180"/>
                      </a:lnTo>
                      <a:lnTo>
                        <a:pt x="165" y="184"/>
                      </a:lnTo>
                      <a:lnTo>
                        <a:pt x="155" y="192"/>
                      </a:lnTo>
                      <a:lnTo>
                        <a:pt x="150" y="196"/>
                      </a:lnTo>
                      <a:lnTo>
                        <a:pt x="147" y="202"/>
                      </a:lnTo>
                      <a:lnTo>
                        <a:pt x="139" y="206"/>
                      </a:lnTo>
                      <a:lnTo>
                        <a:pt x="135" y="209"/>
                      </a:lnTo>
                      <a:lnTo>
                        <a:pt x="121" y="215"/>
                      </a:lnTo>
                      <a:lnTo>
                        <a:pt x="118" y="215"/>
                      </a:lnTo>
                      <a:lnTo>
                        <a:pt x="117" y="217"/>
                      </a:lnTo>
                      <a:lnTo>
                        <a:pt x="115" y="219"/>
                      </a:lnTo>
                      <a:lnTo>
                        <a:pt x="110" y="224"/>
                      </a:lnTo>
                      <a:lnTo>
                        <a:pt x="102" y="223"/>
                      </a:lnTo>
                      <a:lnTo>
                        <a:pt x="95" y="212"/>
                      </a:lnTo>
                      <a:lnTo>
                        <a:pt x="95" y="209"/>
                      </a:lnTo>
                      <a:lnTo>
                        <a:pt x="89" y="215"/>
                      </a:lnTo>
                      <a:lnTo>
                        <a:pt x="83" y="221"/>
                      </a:lnTo>
                      <a:lnTo>
                        <a:pt x="77" y="221"/>
                      </a:lnTo>
                      <a:lnTo>
                        <a:pt x="64" y="217"/>
                      </a:lnTo>
                      <a:lnTo>
                        <a:pt x="64" y="219"/>
                      </a:lnTo>
                      <a:lnTo>
                        <a:pt x="60" y="220"/>
                      </a:lnTo>
                      <a:lnTo>
                        <a:pt x="60" y="222"/>
                      </a:lnTo>
                      <a:lnTo>
                        <a:pt x="57" y="227"/>
                      </a:lnTo>
                      <a:lnTo>
                        <a:pt x="55" y="228"/>
                      </a:lnTo>
                      <a:lnTo>
                        <a:pt x="53" y="228"/>
                      </a:lnTo>
                      <a:lnTo>
                        <a:pt x="52" y="225"/>
                      </a:lnTo>
                      <a:lnTo>
                        <a:pt x="49" y="226"/>
                      </a:lnTo>
                      <a:lnTo>
                        <a:pt x="47" y="225"/>
                      </a:lnTo>
                      <a:lnTo>
                        <a:pt x="45" y="228"/>
                      </a:lnTo>
                      <a:lnTo>
                        <a:pt x="46" y="230"/>
                      </a:lnTo>
                      <a:lnTo>
                        <a:pt x="46" y="233"/>
                      </a:lnTo>
                      <a:lnTo>
                        <a:pt x="46" y="234"/>
                      </a:lnTo>
                      <a:lnTo>
                        <a:pt x="43" y="237"/>
                      </a:lnTo>
                      <a:lnTo>
                        <a:pt x="35" y="243"/>
                      </a:lnTo>
                      <a:lnTo>
                        <a:pt x="32" y="249"/>
                      </a:lnTo>
                      <a:lnTo>
                        <a:pt x="28" y="254"/>
                      </a:lnTo>
                      <a:lnTo>
                        <a:pt x="17" y="265"/>
                      </a:lnTo>
                      <a:lnTo>
                        <a:pt x="3" y="277"/>
                      </a:lnTo>
                      <a:lnTo>
                        <a:pt x="5" y="280"/>
                      </a:lnTo>
                      <a:lnTo>
                        <a:pt x="4" y="281"/>
                      </a:lnTo>
                      <a:lnTo>
                        <a:pt x="4" y="283"/>
                      </a:lnTo>
                      <a:lnTo>
                        <a:pt x="3" y="284"/>
                      </a:lnTo>
                      <a:lnTo>
                        <a:pt x="3" y="285"/>
                      </a:lnTo>
                      <a:lnTo>
                        <a:pt x="0" y="286"/>
                      </a:ln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12700" cap="rnd" cmpd="sng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s-MX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16" name="Freeform 15"/>
                <p:cNvSpPr>
                  <a:spLocks/>
                </p:cNvSpPr>
                <p:nvPr/>
              </p:nvSpPr>
              <p:spPr bwMode="auto">
                <a:xfrm>
                  <a:off x="3532392" y="4117060"/>
                  <a:ext cx="1156061" cy="1074249"/>
                </a:xfrm>
                <a:custGeom>
                  <a:avLst/>
                  <a:gdLst/>
                  <a:ahLst/>
                  <a:cxnLst>
                    <a:cxn ang="0">
                      <a:pos x="18" y="413"/>
                    </a:cxn>
                    <a:cxn ang="0">
                      <a:pos x="59" y="482"/>
                    </a:cxn>
                    <a:cxn ang="0">
                      <a:pos x="76" y="496"/>
                    </a:cxn>
                    <a:cxn ang="0">
                      <a:pos x="86" y="507"/>
                    </a:cxn>
                    <a:cxn ang="0">
                      <a:pos x="89" y="519"/>
                    </a:cxn>
                    <a:cxn ang="0">
                      <a:pos x="104" y="540"/>
                    </a:cxn>
                    <a:cxn ang="0">
                      <a:pos x="116" y="548"/>
                    </a:cxn>
                    <a:cxn ang="0">
                      <a:pos x="129" y="549"/>
                    </a:cxn>
                    <a:cxn ang="0">
                      <a:pos x="135" y="557"/>
                    </a:cxn>
                    <a:cxn ang="0">
                      <a:pos x="141" y="560"/>
                    </a:cxn>
                    <a:cxn ang="0">
                      <a:pos x="156" y="570"/>
                    </a:cxn>
                    <a:cxn ang="0">
                      <a:pos x="193" y="556"/>
                    </a:cxn>
                    <a:cxn ang="0">
                      <a:pos x="212" y="547"/>
                    </a:cxn>
                    <a:cxn ang="0">
                      <a:pos x="233" y="550"/>
                    </a:cxn>
                    <a:cxn ang="0">
                      <a:pos x="262" y="525"/>
                    </a:cxn>
                    <a:cxn ang="0">
                      <a:pos x="310" y="527"/>
                    </a:cxn>
                    <a:cxn ang="0">
                      <a:pos x="331" y="517"/>
                    </a:cxn>
                    <a:cxn ang="0">
                      <a:pos x="349" y="566"/>
                    </a:cxn>
                    <a:cxn ang="0">
                      <a:pos x="371" y="599"/>
                    </a:cxn>
                    <a:cxn ang="0">
                      <a:pos x="406" y="593"/>
                    </a:cxn>
                    <a:cxn ang="0">
                      <a:pos x="462" y="558"/>
                    </a:cxn>
                    <a:cxn ang="0">
                      <a:pos x="484" y="548"/>
                    </a:cxn>
                    <a:cxn ang="0">
                      <a:pos x="498" y="523"/>
                    </a:cxn>
                    <a:cxn ang="0">
                      <a:pos x="473" y="521"/>
                    </a:cxn>
                    <a:cxn ang="0">
                      <a:pos x="464" y="485"/>
                    </a:cxn>
                    <a:cxn ang="0">
                      <a:pos x="458" y="446"/>
                    </a:cxn>
                    <a:cxn ang="0">
                      <a:pos x="425" y="433"/>
                    </a:cxn>
                    <a:cxn ang="0">
                      <a:pos x="444" y="411"/>
                    </a:cxn>
                    <a:cxn ang="0">
                      <a:pos x="455" y="414"/>
                    </a:cxn>
                    <a:cxn ang="0">
                      <a:pos x="482" y="400"/>
                    </a:cxn>
                    <a:cxn ang="0">
                      <a:pos x="516" y="389"/>
                    </a:cxn>
                    <a:cxn ang="0">
                      <a:pos x="586" y="356"/>
                    </a:cxn>
                    <a:cxn ang="0">
                      <a:pos x="593" y="286"/>
                    </a:cxn>
                    <a:cxn ang="0">
                      <a:pos x="622" y="238"/>
                    </a:cxn>
                    <a:cxn ang="0">
                      <a:pos x="639" y="185"/>
                    </a:cxn>
                    <a:cxn ang="0">
                      <a:pos x="649" y="145"/>
                    </a:cxn>
                    <a:cxn ang="0">
                      <a:pos x="597" y="126"/>
                    </a:cxn>
                    <a:cxn ang="0">
                      <a:pos x="517" y="180"/>
                    </a:cxn>
                    <a:cxn ang="0">
                      <a:pos x="460" y="195"/>
                    </a:cxn>
                    <a:cxn ang="0">
                      <a:pos x="467" y="222"/>
                    </a:cxn>
                    <a:cxn ang="0">
                      <a:pos x="409" y="247"/>
                    </a:cxn>
                    <a:cxn ang="0">
                      <a:pos x="324" y="256"/>
                    </a:cxn>
                    <a:cxn ang="0">
                      <a:pos x="300" y="209"/>
                    </a:cxn>
                    <a:cxn ang="0">
                      <a:pos x="319" y="187"/>
                    </a:cxn>
                    <a:cxn ang="0">
                      <a:pos x="326" y="152"/>
                    </a:cxn>
                    <a:cxn ang="0">
                      <a:pos x="377" y="134"/>
                    </a:cxn>
                    <a:cxn ang="0">
                      <a:pos x="389" y="61"/>
                    </a:cxn>
                    <a:cxn ang="0">
                      <a:pos x="347" y="91"/>
                    </a:cxn>
                    <a:cxn ang="0">
                      <a:pos x="328" y="41"/>
                    </a:cxn>
                    <a:cxn ang="0">
                      <a:pos x="297" y="70"/>
                    </a:cxn>
                    <a:cxn ang="0">
                      <a:pos x="301" y="28"/>
                    </a:cxn>
                    <a:cxn ang="0">
                      <a:pos x="232" y="52"/>
                    </a:cxn>
                    <a:cxn ang="0">
                      <a:pos x="266" y="237"/>
                    </a:cxn>
                    <a:cxn ang="0">
                      <a:pos x="227" y="300"/>
                    </a:cxn>
                    <a:cxn ang="0">
                      <a:pos x="170" y="287"/>
                    </a:cxn>
                    <a:cxn ang="0">
                      <a:pos x="99" y="282"/>
                    </a:cxn>
                    <a:cxn ang="0">
                      <a:pos x="65" y="321"/>
                    </a:cxn>
                    <a:cxn ang="0">
                      <a:pos x="44" y="346"/>
                    </a:cxn>
                    <a:cxn ang="0">
                      <a:pos x="25" y="348"/>
                    </a:cxn>
                    <a:cxn ang="0">
                      <a:pos x="8" y="355"/>
                    </a:cxn>
                  </a:cxnLst>
                  <a:rect l="0" t="0" r="r" b="b"/>
                  <a:pathLst>
                    <a:path w="660" h="603">
                      <a:moveTo>
                        <a:pt x="0" y="362"/>
                      </a:moveTo>
                      <a:lnTo>
                        <a:pt x="3" y="372"/>
                      </a:lnTo>
                      <a:lnTo>
                        <a:pt x="7" y="378"/>
                      </a:lnTo>
                      <a:lnTo>
                        <a:pt x="14" y="385"/>
                      </a:lnTo>
                      <a:lnTo>
                        <a:pt x="15" y="389"/>
                      </a:lnTo>
                      <a:lnTo>
                        <a:pt x="16" y="389"/>
                      </a:lnTo>
                      <a:lnTo>
                        <a:pt x="18" y="390"/>
                      </a:lnTo>
                      <a:lnTo>
                        <a:pt x="18" y="413"/>
                      </a:lnTo>
                      <a:lnTo>
                        <a:pt x="25" y="427"/>
                      </a:lnTo>
                      <a:lnTo>
                        <a:pt x="34" y="443"/>
                      </a:lnTo>
                      <a:lnTo>
                        <a:pt x="43" y="457"/>
                      </a:lnTo>
                      <a:lnTo>
                        <a:pt x="49" y="462"/>
                      </a:lnTo>
                      <a:lnTo>
                        <a:pt x="50" y="467"/>
                      </a:lnTo>
                      <a:lnTo>
                        <a:pt x="52" y="469"/>
                      </a:lnTo>
                      <a:lnTo>
                        <a:pt x="59" y="478"/>
                      </a:lnTo>
                      <a:lnTo>
                        <a:pt x="59" y="482"/>
                      </a:lnTo>
                      <a:lnTo>
                        <a:pt x="61" y="482"/>
                      </a:lnTo>
                      <a:lnTo>
                        <a:pt x="68" y="491"/>
                      </a:lnTo>
                      <a:lnTo>
                        <a:pt x="68" y="492"/>
                      </a:lnTo>
                      <a:lnTo>
                        <a:pt x="69" y="492"/>
                      </a:lnTo>
                      <a:lnTo>
                        <a:pt x="74" y="492"/>
                      </a:lnTo>
                      <a:lnTo>
                        <a:pt x="74" y="495"/>
                      </a:lnTo>
                      <a:lnTo>
                        <a:pt x="77" y="495"/>
                      </a:lnTo>
                      <a:lnTo>
                        <a:pt x="76" y="496"/>
                      </a:lnTo>
                      <a:lnTo>
                        <a:pt x="77" y="497"/>
                      </a:lnTo>
                      <a:lnTo>
                        <a:pt x="76" y="498"/>
                      </a:lnTo>
                      <a:lnTo>
                        <a:pt x="79" y="500"/>
                      </a:lnTo>
                      <a:lnTo>
                        <a:pt x="80" y="498"/>
                      </a:lnTo>
                      <a:lnTo>
                        <a:pt x="81" y="498"/>
                      </a:lnTo>
                      <a:lnTo>
                        <a:pt x="83" y="499"/>
                      </a:lnTo>
                      <a:lnTo>
                        <a:pt x="86" y="503"/>
                      </a:lnTo>
                      <a:lnTo>
                        <a:pt x="86" y="507"/>
                      </a:lnTo>
                      <a:lnTo>
                        <a:pt x="86" y="510"/>
                      </a:lnTo>
                      <a:lnTo>
                        <a:pt x="86" y="512"/>
                      </a:lnTo>
                      <a:lnTo>
                        <a:pt x="88" y="512"/>
                      </a:lnTo>
                      <a:lnTo>
                        <a:pt x="89" y="513"/>
                      </a:lnTo>
                      <a:lnTo>
                        <a:pt x="88" y="514"/>
                      </a:lnTo>
                      <a:lnTo>
                        <a:pt x="89" y="516"/>
                      </a:lnTo>
                      <a:lnTo>
                        <a:pt x="86" y="519"/>
                      </a:lnTo>
                      <a:lnTo>
                        <a:pt x="89" y="519"/>
                      </a:lnTo>
                      <a:lnTo>
                        <a:pt x="90" y="520"/>
                      </a:lnTo>
                      <a:lnTo>
                        <a:pt x="92" y="522"/>
                      </a:lnTo>
                      <a:lnTo>
                        <a:pt x="93" y="522"/>
                      </a:lnTo>
                      <a:lnTo>
                        <a:pt x="94" y="525"/>
                      </a:lnTo>
                      <a:lnTo>
                        <a:pt x="95" y="526"/>
                      </a:lnTo>
                      <a:lnTo>
                        <a:pt x="95" y="529"/>
                      </a:lnTo>
                      <a:lnTo>
                        <a:pt x="94" y="531"/>
                      </a:lnTo>
                      <a:lnTo>
                        <a:pt x="104" y="540"/>
                      </a:lnTo>
                      <a:lnTo>
                        <a:pt x="104" y="541"/>
                      </a:lnTo>
                      <a:lnTo>
                        <a:pt x="107" y="544"/>
                      </a:lnTo>
                      <a:lnTo>
                        <a:pt x="109" y="544"/>
                      </a:lnTo>
                      <a:lnTo>
                        <a:pt x="111" y="546"/>
                      </a:lnTo>
                      <a:lnTo>
                        <a:pt x="112" y="546"/>
                      </a:lnTo>
                      <a:lnTo>
                        <a:pt x="113" y="547"/>
                      </a:lnTo>
                      <a:lnTo>
                        <a:pt x="116" y="550"/>
                      </a:lnTo>
                      <a:lnTo>
                        <a:pt x="116" y="548"/>
                      </a:lnTo>
                      <a:lnTo>
                        <a:pt x="117" y="547"/>
                      </a:lnTo>
                      <a:lnTo>
                        <a:pt x="122" y="548"/>
                      </a:lnTo>
                      <a:lnTo>
                        <a:pt x="122" y="547"/>
                      </a:lnTo>
                      <a:lnTo>
                        <a:pt x="121" y="547"/>
                      </a:lnTo>
                      <a:lnTo>
                        <a:pt x="123" y="546"/>
                      </a:lnTo>
                      <a:lnTo>
                        <a:pt x="127" y="547"/>
                      </a:lnTo>
                      <a:lnTo>
                        <a:pt x="129" y="547"/>
                      </a:lnTo>
                      <a:lnTo>
                        <a:pt x="129" y="549"/>
                      </a:lnTo>
                      <a:lnTo>
                        <a:pt x="126" y="553"/>
                      </a:lnTo>
                      <a:lnTo>
                        <a:pt x="126" y="556"/>
                      </a:lnTo>
                      <a:lnTo>
                        <a:pt x="128" y="559"/>
                      </a:lnTo>
                      <a:lnTo>
                        <a:pt x="129" y="557"/>
                      </a:lnTo>
                      <a:lnTo>
                        <a:pt x="132" y="556"/>
                      </a:lnTo>
                      <a:lnTo>
                        <a:pt x="133" y="558"/>
                      </a:lnTo>
                      <a:lnTo>
                        <a:pt x="134" y="558"/>
                      </a:lnTo>
                      <a:lnTo>
                        <a:pt x="135" y="557"/>
                      </a:lnTo>
                      <a:lnTo>
                        <a:pt x="136" y="557"/>
                      </a:lnTo>
                      <a:lnTo>
                        <a:pt x="138" y="556"/>
                      </a:lnTo>
                      <a:lnTo>
                        <a:pt x="138" y="557"/>
                      </a:lnTo>
                      <a:lnTo>
                        <a:pt x="138" y="558"/>
                      </a:lnTo>
                      <a:lnTo>
                        <a:pt x="138" y="559"/>
                      </a:lnTo>
                      <a:lnTo>
                        <a:pt x="140" y="560"/>
                      </a:lnTo>
                      <a:lnTo>
                        <a:pt x="140" y="559"/>
                      </a:lnTo>
                      <a:lnTo>
                        <a:pt x="141" y="560"/>
                      </a:lnTo>
                      <a:lnTo>
                        <a:pt x="142" y="559"/>
                      </a:lnTo>
                      <a:lnTo>
                        <a:pt x="146" y="562"/>
                      </a:lnTo>
                      <a:lnTo>
                        <a:pt x="143" y="565"/>
                      </a:lnTo>
                      <a:lnTo>
                        <a:pt x="144" y="566"/>
                      </a:lnTo>
                      <a:lnTo>
                        <a:pt x="144" y="565"/>
                      </a:lnTo>
                      <a:lnTo>
                        <a:pt x="146" y="566"/>
                      </a:lnTo>
                      <a:lnTo>
                        <a:pt x="150" y="568"/>
                      </a:lnTo>
                      <a:lnTo>
                        <a:pt x="156" y="570"/>
                      </a:lnTo>
                      <a:lnTo>
                        <a:pt x="158" y="570"/>
                      </a:lnTo>
                      <a:lnTo>
                        <a:pt x="162" y="571"/>
                      </a:lnTo>
                      <a:lnTo>
                        <a:pt x="178" y="562"/>
                      </a:lnTo>
                      <a:lnTo>
                        <a:pt x="181" y="553"/>
                      </a:lnTo>
                      <a:lnTo>
                        <a:pt x="184" y="552"/>
                      </a:lnTo>
                      <a:lnTo>
                        <a:pt x="186" y="552"/>
                      </a:lnTo>
                      <a:lnTo>
                        <a:pt x="189" y="553"/>
                      </a:lnTo>
                      <a:lnTo>
                        <a:pt x="193" y="556"/>
                      </a:lnTo>
                      <a:lnTo>
                        <a:pt x="198" y="556"/>
                      </a:lnTo>
                      <a:lnTo>
                        <a:pt x="204" y="557"/>
                      </a:lnTo>
                      <a:lnTo>
                        <a:pt x="206" y="559"/>
                      </a:lnTo>
                      <a:lnTo>
                        <a:pt x="208" y="560"/>
                      </a:lnTo>
                      <a:lnTo>
                        <a:pt x="210" y="558"/>
                      </a:lnTo>
                      <a:lnTo>
                        <a:pt x="210" y="556"/>
                      </a:lnTo>
                      <a:lnTo>
                        <a:pt x="211" y="553"/>
                      </a:lnTo>
                      <a:lnTo>
                        <a:pt x="212" y="547"/>
                      </a:lnTo>
                      <a:lnTo>
                        <a:pt x="217" y="551"/>
                      </a:lnTo>
                      <a:lnTo>
                        <a:pt x="217" y="553"/>
                      </a:lnTo>
                      <a:lnTo>
                        <a:pt x="219" y="553"/>
                      </a:lnTo>
                      <a:lnTo>
                        <a:pt x="221" y="553"/>
                      </a:lnTo>
                      <a:lnTo>
                        <a:pt x="224" y="553"/>
                      </a:lnTo>
                      <a:lnTo>
                        <a:pt x="226" y="552"/>
                      </a:lnTo>
                      <a:lnTo>
                        <a:pt x="230" y="553"/>
                      </a:lnTo>
                      <a:lnTo>
                        <a:pt x="233" y="550"/>
                      </a:lnTo>
                      <a:lnTo>
                        <a:pt x="235" y="549"/>
                      </a:lnTo>
                      <a:lnTo>
                        <a:pt x="236" y="549"/>
                      </a:lnTo>
                      <a:lnTo>
                        <a:pt x="239" y="548"/>
                      </a:lnTo>
                      <a:lnTo>
                        <a:pt x="241" y="547"/>
                      </a:lnTo>
                      <a:lnTo>
                        <a:pt x="248" y="543"/>
                      </a:lnTo>
                      <a:lnTo>
                        <a:pt x="257" y="535"/>
                      </a:lnTo>
                      <a:lnTo>
                        <a:pt x="260" y="528"/>
                      </a:lnTo>
                      <a:lnTo>
                        <a:pt x="262" y="525"/>
                      </a:lnTo>
                      <a:lnTo>
                        <a:pt x="266" y="524"/>
                      </a:lnTo>
                      <a:lnTo>
                        <a:pt x="270" y="525"/>
                      </a:lnTo>
                      <a:lnTo>
                        <a:pt x="281" y="529"/>
                      </a:lnTo>
                      <a:lnTo>
                        <a:pt x="297" y="530"/>
                      </a:lnTo>
                      <a:lnTo>
                        <a:pt x="301" y="532"/>
                      </a:lnTo>
                      <a:lnTo>
                        <a:pt x="302" y="531"/>
                      </a:lnTo>
                      <a:lnTo>
                        <a:pt x="308" y="529"/>
                      </a:lnTo>
                      <a:lnTo>
                        <a:pt x="310" y="527"/>
                      </a:lnTo>
                      <a:lnTo>
                        <a:pt x="313" y="527"/>
                      </a:lnTo>
                      <a:lnTo>
                        <a:pt x="316" y="525"/>
                      </a:lnTo>
                      <a:lnTo>
                        <a:pt x="318" y="522"/>
                      </a:lnTo>
                      <a:lnTo>
                        <a:pt x="325" y="517"/>
                      </a:lnTo>
                      <a:lnTo>
                        <a:pt x="327" y="515"/>
                      </a:lnTo>
                      <a:lnTo>
                        <a:pt x="328" y="515"/>
                      </a:lnTo>
                      <a:lnTo>
                        <a:pt x="330" y="516"/>
                      </a:lnTo>
                      <a:lnTo>
                        <a:pt x="331" y="517"/>
                      </a:lnTo>
                      <a:lnTo>
                        <a:pt x="331" y="519"/>
                      </a:lnTo>
                      <a:lnTo>
                        <a:pt x="334" y="525"/>
                      </a:lnTo>
                      <a:lnTo>
                        <a:pt x="335" y="525"/>
                      </a:lnTo>
                      <a:lnTo>
                        <a:pt x="352" y="544"/>
                      </a:lnTo>
                      <a:lnTo>
                        <a:pt x="350" y="548"/>
                      </a:lnTo>
                      <a:lnTo>
                        <a:pt x="349" y="554"/>
                      </a:lnTo>
                      <a:lnTo>
                        <a:pt x="349" y="563"/>
                      </a:lnTo>
                      <a:lnTo>
                        <a:pt x="349" y="566"/>
                      </a:lnTo>
                      <a:lnTo>
                        <a:pt x="350" y="570"/>
                      </a:lnTo>
                      <a:lnTo>
                        <a:pt x="348" y="574"/>
                      </a:lnTo>
                      <a:lnTo>
                        <a:pt x="347" y="578"/>
                      </a:lnTo>
                      <a:lnTo>
                        <a:pt x="348" y="584"/>
                      </a:lnTo>
                      <a:lnTo>
                        <a:pt x="352" y="590"/>
                      </a:lnTo>
                      <a:lnTo>
                        <a:pt x="352" y="595"/>
                      </a:lnTo>
                      <a:lnTo>
                        <a:pt x="365" y="599"/>
                      </a:lnTo>
                      <a:lnTo>
                        <a:pt x="371" y="599"/>
                      </a:lnTo>
                      <a:lnTo>
                        <a:pt x="377" y="593"/>
                      </a:lnTo>
                      <a:lnTo>
                        <a:pt x="383" y="587"/>
                      </a:lnTo>
                      <a:lnTo>
                        <a:pt x="383" y="590"/>
                      </a:lnTo>
                      <a:lnTo>
                        <a:pt x="390" y="601"/>
                      </a:lnTo>
                      <a:lnTo>
                        <a:pt x="398" y="602"/>
                      </a:lnTo>
                      <a:lnTo>
                        <a:pt x="403" y="597"/>
                      </a:lnTo>
                      <a:lnTo>
                        <a:pt x="405" y="595"/>
                      </a:lnTo>
                      <a:lnTo>
                        <a:pt x="406" y="593"/>
                      </a:lnTo>
                      <a:lnTo>
                        <a:pt x="409" y="593"/>
                      </a:lnTo>
                      <a:lnTo>
                        <a:pt x="423" y="587"/>
                      </a:lnTo>
                      <a:lnTo>
                        <a:pt x="427" y="584"/>
                      </a:lnTo>
                      <a:lnTo>
                        <a:pt x="435" y="580"/>
                      </a:lnTo>
                      <a:lnTo>
                        <a:pt x="438" y="574"/>
                      </a:lnTo>
                      <a:lnTo>
                        <a:pt x="443" y="570"/>
                      </a:lnTo>
                      <a:lnTo>
                        <a:pt x="453" y="562"/>
                      </a:lnTo>
                      <a:lnTo>
                        <a:pt x="462" y="558"/>
                      </a:lnTo>
                      <a:lnTo>
                        <a:pt x="462" y="556"/>
                      </a:lnTo>
                      <a:lnTo>
                        <a:pt x="470" y="554"/>
                      </a:lnTo>
                      <a:lnTo>
                        <a:pt x="474" y="556"/>
                      </a:lnTo>
                      <a:lnTo>
                        <a:pt x="477" y="556"/>
                      </a:lnTo>
                      <a:lnTo>
                        <a:pt x="479" y="559"/>
                      </a:lnTo>
                      <a:lnTo>
                        <a:pt x="484" y="556"/>
                      </a:lnTo>
                      <a:lnTo>
                        <a:pt x="484" y="551"/>
                      </a:lnTo>
                      <a:lnTo>
                        <a:pt x="484" y="548"/>
                      </a:lnTo>
                      <a:lnTo>
                        <a:pt x="488" y="544"/>
                      </a:lnTo>
                      <a:lnTo>
                        <a:pt x="490" y="543"/>
                      </a:lnTo>
                      <a:lnTo>
                        <a:pt x="491" y="539"/>
                      </a:lnTo>
                      <a:lnTo>
                        <a:pt x="493" y="537"/>
                      </a:lnTo>
                      <a:lnTo>
                        <a:pt x="495" y="535"/>
                      </a:lnTo>
                      <a:lnTo>
                        <a:pt x="496" y="533"/>
                      </a:lnTo>
                      <a:lnTo>
                        <a:pt x="498" y="529"/>
                      </a:lnTo>
                      <a:lnTo>
                        <a:pt x="498" y="523"/>
                      </a:lnTo>
                      <a:lnTo>
                        <a:pt x="500" y="521"/>
                      </a:lnTo>
                      <a:lnTo>
                        <a:pt x="500" y="519"/>
                      </a:lnTo>
                      <a:lnTo>
                        <a:pt x="496" y="514"/>
                      </a:lnTo>
                      <a:lnTo>
                        <a:pt x="493" y="513"/>
                      </a:lnTo>
                      <a:lnTo>
                        <a:pt x="488" y="516"/>
                      </a:lnTo>
                      <a:lnTo>
                        <a:pt x="483" y="519"/>
                      </a:lnTo>
                      <a:lnTo>
                        <a:pt x="481" y="517"/>
                      </a:lnTo>
                      <a:lnTo>
                        <a:pt x="473" y="521"/>
                      </a:lnTo>
                      <a:lnTo>
                        <a:pt x="473" y="519"/>
                      </a:lnTo>
                      <a:lnTo>
                        <a:pt x="475" y="515"/>
                      </a:lnTo>
                      <a:lnTo>
                        <a:pt x="475" y="513"/>
                      </a:lnTo>
                      <a:lnTo>
                        <a:pt x="474" y="505"/>
                      </a:lnTo>
                      <a:lnTo>
                        <a:pt x="475" y="499"/>
                      </a:lnTo>
                      <a:lnTo>
                        <a:pt x="469" y="493"/>
                      </a:lnTo>
                      <a:lnTo>
                        <a:pt x="466" y="492"/>
                      </a:lnTo>
                      <a:lnTo>
                        <a:pt x="464" y="485"/>
                      </a:lnTo>
                      <a:lnTo>
                        <a:pt x="456" y="482"/>
                      </a:lnTo>
                      <a:lnTo>
                        <a:pt x="456" y="476"/>
                      </a:lnTo>
                      <a:lnTo>
                        <a:pt x="460" y="470"/>
                      </a:lnTo>
                      <a:lnTo>
                        <a:pt x="466" y="470"/>
                      </a:lnTo>
                      <a:lnTo>
                        <a:pt x="469" y="463"/>
                      </a:lnTo>
                      <a:lnTo>
                        <a:pt x="468" y="455"/>
                      </a:lnTo>
                      <a:lnTo>
                        <a:pt x="465" y="451"/>
                      </a:lnTo>
                      <a:lnTo>
                        <a:pt x="458" y="446"/>
                      </a:lnTo>
                      <a:lnTo>
                        <a:pt x="451" y="445"/>
                      </a:lnTo>
                      <a:lnTo>
                        <a:pt x="444" y="437"/>
                      </a:lnTo>
                      <a:lnTo>
                        <a:pt x="440" y="445"/>
                      </a:lnTo>
                      <a:lnTo>
                        <a:pt x="434" y="440"/>
                      </a:lnTo>
                      <a:lnTo>
                        <a:pt x="429" y="441"/>
                      </a:lnTo>
                      <a:lnTo>
                        <a:pt x="426" y="445"/>
                      </a:lnTo>
                      <a:lnTo>
                        <a:pt x="420" y="441"/>
                      </a:lnTo>
                      <a:lnTo>
                        <a:pt x="425" y="433"/>
                      </a:lnTo>
                      <a:lnTo>
                        <a:pt x="423" y="425"/>
                      </a:lnTo>
                      <a:lnTo>
                        <a:pt x="426" y="417"/>
                      </a:lnTo>
                      <a:lnTo>
                        <a:pt x="427" y="408"/>
                      </a:lnTo>
                      <a:lnTo>
                        <a:pt x="431" y="406"/>
                      </a:lnTo>
                      <a:lnTo>
                        <a:pt x="433" y="408"/>
                      </a:lnTo>
                      <a:lnTo>
                        <a:pt x="439" y="408"/>
                      </a:lnTo>
                      <a:lnTo>
                        <a:pt x="442" y="411"/>
                      </a:lnTo>
                      <a:lnTo>
                        <a:pt x="444" y="411"/>
                      </a:lnTo>
                      <a:lnTo>
                        <a:pt x="444" y="407"/>
                      </a:lnTo>
                      <a:lnTo>
                        <a:pt x="442" y="407"/>
                      </a:lnTo>
                      <a:lnTo>
                        <a:pt x="439" y="405"/>
                      </a:lnTo>
                      <a:lnTo>
                        <a:pt x="440" y="403"/>
                      </a:lnTo>
                      <a:lnTo>
                        <a:pt x="446" y="405"/>
                      </a:lnTo>
                      <a:lnTo>
                        <a:pt x="451" y="406"/>
                      </a:lnTo>
                      <a:lnTo>
                        <a:pt x="454" y="410"/>
                      </a:lnTo>
                      <a:lnTo>
                        <a:pt x="455" y="414"/>
                      </a:lnTo>
                      <a:lnTo>
                        <a:pt x="456" y="415"/>
                      </a:lnTo>
                      <a:lnTo>
                        <a:pt x="459" y="415"/>
                      </a:lnTo>
                      <a:lnTo>
                        <a:pt x="459" y="411"/>
                      </a:lnTo>
                      <a:lnTo>
                        <a:pt x="461" y="412"/>
                      </a:lnTo>
                      <a:lnTo>
                        <a:pt x="467" y="411"/>
                      </a:lnTo>
                      <a:lnTo>
                        <a:pt x="475" y="405"/>
                      </a:lnTo>
                      <a:lnTo>
                        <a:pt x="477" y="402"/>
                      </a:lnTo>
                      <a:lnTo>
                        <a:pt x="482" y="400"/>
                      </a:lnTo>
                      <a:lnTo>
                        <a:pt x="484" y="399"/>
                      </a:lnTo>
                      <a:lnTo>
                        <a:pt x="485" y="399"/>
                      </a:lnTo>
                      <a:lnTo>
                        <a:pt x="487" y="397"/>
                      </a:lnTo>
                      <a:lnTo>
                        <a:pt x="488" y="392"/>
                      </a:lnTo>
                      <a:lnTo>
                        <a:pt x="498" y="392"/>
                      </a:lnTo>
                      <a:lnTo>
                        <a:pt x="500" y="392"/>
                      </a:lnTo>
                      <a:lnTo>
                        <a:pt x="504" y="392"/>
                      </a:lnTo>
                      <a:lnTo>
                        <a:pt x="516" y="389"/>
                      </a:lnTo>
                      <a:lnTo>
                        <a:pt x="524" y="391"/>
                      </a:lnTo>
                      <a:lnTo>
                        <a:pt x="528" y="386"/>
                      </a:lnTo>
                      <a:lnTo>
                        <a:pt x="533" y="387"/>
                      </a:lnTo>
                      <a:lnTo>
                        <a:pt x="542" y="389"/>
                      </a:lnTo>
                      <a:lnTo>
                        <a:pt x="548" y="386"/>
                      </a:lnTo>
                      <a:lnTo>
                        <a:pt x="568" y="378"/>
                      </a:lnTo>
                      <a:lnTo>
                        <a:pt x="573" y="377"/>
                      </a:lnTo>
                      <a:lnTo>
                        <a:pt x="586" y="356"/>
                      </a:lnTo>
                      <a:lnTo>
                        <a:pt x="591" y="350"/>
                      </a:lnTo>
                      <a:lnTo>
                        <a:pt x="591" y="337"/>
                      </a:lnTo>
                      <a:lnTo>
                        <a:pt x="585" y="337"/>
                      </a:lnTo>
                      <a:lnTo>
                        <a:pt x="579" y="330"/>
                      </a:lnTo>
                      <a:lnTo>
                        <a:pt x="571" y="317"/>
                      </a:lnTo>
                      <a:lnTo>
                        <a:pt x="573" y="312"/>
                      </a:lnTo>
                      <a:lnTo>
                        <a:pt x="579" y="306"/>
                      </a:lnTo>
                      <a:lnTo>
                        <a:pt x="593" y="286"/>
                      </a:lnTo>
                      <a:lnTo>
                        <a:pt x="593" y="280"/>
                      </a:lnTo>
                      <a:lnTo>
                        <a:pt x="597" y="278"/>
                      </a:lnTo>
                      <a:lnTo>
                        <a:pt x="605" y="269"/>
                      </a:lnTo>
                      <a:lnTo>
                        <a:pt x="611" y="259"/>
                      </a:lnTo>
                      <a:lnTo>
                        <a:pt x="612" y="254"/>
                      </a:lnTo>
                      <a:lnTo>
                        <a:pt x="617" y="251"/>
                      </a:lnTo>
                      <a:lnTo>
                        <a:pt x="616" y="242"/>
                      </a:lnTo>
                      <a:lnTo>
                        <a:pt x="622" y="238"/>
                      </a:lnTo>
                      <a:lnTo>
                        <a:pt x="628" y="241"/>
                      </a:lnTo>
                      <a:lnTo>
                        <a:pt x="629" y="238"/>
                      </a:lnTo>
                      <a:lnTo>
                        <a:pt x="636" y="237"/>
                      </a:lnTo>
                      <a:lnTo>
                        <a:pt x="649" y="219"/>
                      </a:lnTo>
                      <a:lnTo>
                        <a:pt x="639" y="207"/>
                      </a:lnTo>
                      <a:lnTo>
                        <a:pt x="634" y="198"/>
                      </a:lnTo>
                      <a:lnTo>
                        <a:pt x="636" y="191"/>
                      </a:lnTo>
                      <a:lnTo>
                        <a:pt x="639" y="185"/>
                      </a:lnTo>
                      <a:lnTo>
                        <a:pt x="644" y="179"/>
                      </a:lnTo>
                      <a:lnTo>
                        <a:pt x="649" y="174"/>
                      </a:lnTo>
                      <a:lnTo>
                        <a:pt x="649" y="172"/>
                      </a:lnTo>
                      <a:lnTo>
                        <a:pt x="642" y="166"/>
                      </a:lnTo>
                      <a:lnTo>
                        <a:pt x="643" y="164"/>
                      </a:lnTo>
                      <a:lnTo>
                        <a:pt x="658" y="152"/>
                      </a:lnTo>
                      <a:lnTo>
                        <a:pt x="659" y="145"/>
                      </a:lnTo>
                      <a:lnTo>
                        <a:pt x="649" y="145"/>
                      </a:lnTo>
                      <a:lnTo>
                        <a:pt x="642" y="143"/>
                      </a:lnTo>
                      <a:lnTo>
                        <a:pt x="635" y="133"/>
                      </a:lnTo>
                      <a:lnTo>
                        <a:pt x="625" y="128"/>
                      </a:lnTo>
                      <a:lnTo>
                        <a:pt x="617" y="123"/>
                      </a:lnTo>
                      <a:lnTo>
                        <a:pt x="613" y="122"/>
                      </a:lnTo>
                      <a:lnTo>
                        <a:pt x="609" y="123"/>
                      </a:lnTo>
                      <a:lnTo>
                        <a:pt x="600" y="128"/>
                      </a:lnTo>
                      <a:lnTo>
                        <a:pt x="597" y="126"/>
                      </a:lnTo>
                      <a:lnTo>
                        <a:pt x="594" y="131"/>
                      </a:lnTo>
                      <a:lnTo>
                        <a:pt x="594" y="139"/>
                      </a:lnTo>
                      <a:lnTo>
                        <a:pt x="583" y="145"/>
                      </a:lnTo>
                      <a:lnTo>
                        <a:pt x="567" y="151"/>
                      </a:lnTo>
                      <a:lnTo>
                        <a:pt x="567" y="157"/>
                      </a:lnTo>
                      <a:lnTo>
                        <a:pt x="564" y="160"/>
                      </a:lnTo>
                      <a:lnTo>
                        <a:pt x="540" y="182"/>
                      </a:lnTo>
                      <a:lnTo>
                        <a:pt x="517" y="180"/>
                      </a:lnTo>
                      <a:lnTo>
                        <a:pt x="510" y="177"/>
                      </a:lnTo>
                      <a:lnTo>
                        <a:pt x="488" y="168"/>
                      </a:lnTo>
                      <a:lnTo>
                        <a:pt x="479" y="165"/>
                      </a:lnTo>
                      <a:lnTo>
                        <a:pt x="468" y="164"/>
                      </a:lnTo>
                      <a:lnTo>
                        <a:pt x="461" y="169"/>
                      </a:lnTo>
                      <a:lnTo>
                        <a:pt x="456" y="182"/>
                      </a:lnTo>
                      <a:lnTo>
                        <a:pt x="457" y="188"/>
                      </a:lnTo>
                      <a:lnTo>
                        <a:pt x="460" y="195"/>
                      </a:lnTo>
                      <a:lnTo>
                        <a:pt x="468" y="202"/>
                      </a:lnTo>
                      <a:lnTo>
                        <a:pt x="473" y="204"/>
                      </a:lnTo>
                      <a:lnTo>
                        <a:pt x="476" y="208"/>
                      </a:lnTo>
                      <a:lnTo>
                        <a:pt x="475" y="222"/>
                      </a:lnTo>
                      <a:lnTo>
                        <a:pt x="473" y="232"/>
                      </a:lnTo>
                      <a:lnTo>
                        <a:pt x="472" y="233"/>
                      </a:lnTo>
                      <a:lnTo>
                        <a:pt x="471" y="225"/>
                      </a:lnTo>
                      <a:lnTo>
                        <a:pt x="467" y="222"/>
                      </a:lnTo>
                      <a:lnTo>
                        <a:pt x="464" y="224"/>
                      </a:lnTo>
                      <a:lnTo>
                        <a:pt x="462" y="233"/>
                      </a:lnTo>
                      <a:lnTo>
                        <a:pt x="447" y="236"/>
                      </a:lnTo>
                      <a:lnTo>
                        <a:pt x="444" y="242"/>
                      </a:lnTo>
                      <a:lnTo>
                        <a:pt x="437" y="244"/>
                      </a:lnTo>
                      <a:lnTo>
                        <a:pt x="423" y="244"/>
                      </a:lnTo>
                      <a:lnTo>
                        <a:pt x="414" y="240"/>
                      </a:lnTo>
                      <a:lnTo>
                        <a:pt x="409" y="247"/>
                      </a:lnTo>
                      <a:lnTo>
                        <a:pt x="412" y="263"/>
                      </a:lnTo>
                      <a:lnTo>
                        <a:pt x="412" y="272"/>
                      </a:lnTo>
                      <a:lnTo>
                        <a:pt x="403" y="272"/>
                      </a:lnTo>
                      <a:lnTo>
                        <a:pt x="389" y="267"/>
                      </a:lnTo>
                      <a:lnTo>
                        <a:pt x="380" y="270"/>
                      </a:lnTo>
                      <a:lnTo>
                        <a:pt x="364" y="271"/>
                      </a:lnTo>
                      <a:lnTo>
                        <a:pt x="358" y="262"/>
                      </a:lnTo>
                      <a:lnTo>
                        <a:pt x="324" y="256"/>
                      </a:lnTo>
                      <a:lnTo>
                        <a:pt x="322" y="254"/>
                      </a:lnTo>
                      <a:lnTo>
                        <a:pt x="321" y="247"/>
                      </a:lnTo>
                      <a:lnTo>
                        <a:pt x="300" y="249"/>
                      </a:lnTo>
                      <a:lnTo>
                        <a:pt x="288" y="246"/>
                      </a:lnTo>
                      <a:lnTo>
                        <a:pt x="291" y="241"/>
                      </a:lnTo>
                      <a:lnTo>
                        <a:pt x="295" y="224"/>
                      </a:lnTo>
                      <a:lnTo>
                        <a:pt x="300" y="215"/>
                      </a:lnTo>
                      <a:lnTo>
                        <a:pt x="300" y="209"/>
                      </a:lnTo>
                      <a:lnTo>
                        <a:pt x="306" y="204"/>
                      </a:lnTo>
                      <a:lnTo>
                        <a:pt x="309" y="205"/>
                      </a:lnTo>
                      <a:lnTo>
                        <a:pt x="312" y="198"/>
                      </a:lnTo>
                      <a:lnTo>
                        <a:pt x="315" y="203"/>
                      </a:lnTo>
                      <a:lnTo>
                        <a:pt x="324" y="194"/>
                      </a:lnTo>
                      <a:lnTo>
                        <a:pt x="319" y="191"/>
                      </a:lnTo>
                      <a:lnTo>
                        <a:pt x="318" y="189"/>
                      </a:lnTo>
                      <a:lnTo>
                        <a:pt x="319" y="187"/>
                      </a:lnTo>
                      <a:lnTo>
                        <a:pt x="319" y="179"/>
                      </a:lnTo>
                      <a:lnTo>
                        <a:pt x="318" y="172"/>
                      </a:lnTo>
                      <a:lnTo>
                        <a:pt x="318" y="170"/>
                      </a:lnTo>
                      <a:lnTo>
                        <a:pt x="321" y="173"/>
                      </a:lnTo>
                      <a:lnTo>
                        <a:pt x="325" y="175"/>
                      </a:lnTo>
                      <a:lnTo>
                        <a:pt x="325" y="168"/>
                      </a:lnTo>
                      <a:lnTo>
                        <a:pt x="322" y="157"/>
                      </a:lnTo>
                      <a:lnTo>
                        <a:pt x="326" y="152"/>
                      </a:lnTo>
                      <a:lnTo>
                        <a:pt x="331" y="157"/>
                      </a:lnTo>
                      <a:lnTo>
                        <a:pt x="337" y="156"/>
                      </a:lnTo>
                      <a:lnTo>
                        <a:pt x="343" y="157"/>
                      </a:lnTo>
                      <a:lnTo>
                        <a:pt x="356" y="140"/>
                      </a:lnTo>
                      <a:lnTo>
                        <a:pt x="369" y="134"/>
                      </a:lnTo>
                      <a:lnTo>
                        <a:pt x="371" y="135"/>
                      </a:lnTo>
                      <a:lnTo>
                        <a:pt x="374" y="135"/>
                      </a:lnTo>
                      <a:lnTo>
                        <a:pt x="377" y="134"/>
                      </a:lnTo>
                      <a:lnTo>
                        <a:pt x="382" y="126"/>
                      </a:lnTo>
                      <a:lnTo>
                        <a:pt x="380" y="118"/>
                      </a:lnTo>
                      <a:lnTo>
                        <a:pt x="383" y="114"/>
                      </a:lnTo>
                      <a:lnTo>
                        <a:pt x="386" y="99"/>
                      </a:lnTo>
                      <a:lnTo>
                        <a:pt x="396" y="83"/>
                      </a:lnTo>
                      <a:lnTo>
                        <a:pt x="398" y="75"/>
                      </a:lnTo>
                      <a:lnTo>
                        <a:pt x="397" y="65"/>
                      </a:lnTo>
                      <a:lnTo>
                        <a:pt x="389" y="61"/>
                      </a:lnTo>
                      <a:lnTo>
                        <a:pt x="386" y="60"/>
                      </a:lnTo>
                      <a:lnTo>
                        <a:pt x="378" y="57"/>
                      </a:lnTo>
                      <a:lnTo>
                        <a:pt x="361" y="56"/>
                      </a:lnTo>
                      <a:lnTo>
                        <a:pt x="356" y="58"/>
                      </a:lnTo>
                      <a:lnTo>
                        <a:pt x="346" y="69"/>
                      </a:lnTo>
                      <a:lnTo>
                        <a:pt x="346" y="78"/>
                      </a:lnTo>
                      <a:lnTo>
                        <a:pt x="347" y="86"/>
                      </a:lnTo>
                      <a:lnTo>
                        <a:pt x="347" y="91"/>
                      </a:lnTo>
                      <a:lnTo>
                        <a:pt x="343" y="100"/>
                      </a:lnTo>
                      <a:lnTo>
                        <a:pt x="339" y="104"/>
                      </a:lnTo>
                      <a:lnTo>
                        <a:pt x="337" y="106"/>
                      </a:lnTo>
                      <a:lnTo>
                        <a:pt x="332" y="108"/>
                      </a:lnTo>
                      <a:lnTo>
                        <a:pt x="316" y="105"/>
                      </a:lnTo>
                      <a:lnTo>
                        <a:pt x="315" y="83"/>
                      </a:lnTo>
                      <a:lnTo>
                        <a:pt x="324" y="59"/>
                      </a:lnTo>
                      <a:lnTo>
                        <a:pt x="328" y="41"/>
                      </a:lnTo>
                      <a:lnTo>
                        <a:pt x="323" y="38"/>
                      </a:lnTo>
                      <a:lnTo>
                        <a:pt x="324" y="36"/>
                      </a:lnTo>
                      <a:lnTo>
                        <a:pt x="311" y="34"/>
                      </a:lnTo>
                      <a:lnTo>
                        <a:pt x="306" y="31"/>
                      </a:lnTo>
                      <a:lnTo>
                        <a:pt x="303" y="32"/>
                      </a:lnTo>
                      <a:lnTo>
                        <a:pt x="300" y="54"/>
                      </a:lnTo>
                      <a:lnTo>
                        <a:pt x="297" y="67"/>
                      </a:lnTo>
                      <a:lnTo>
                        <a:pt x="297" y="70"/>
                      </a:lnTo>
                      <a:lnTo>
                        <a:pt x="294" y="86"/>
                      </a:lnTo>
                      <a:lnTo>
                        <a:pt x="287" y="89"/>
                      </a:lnTo>
                      <a:lnTo>
                        <a:pt x="288" y="57"/>
                      </a:lnTo>
                      <a:lnTo>
                        <a:pt x="286" y="50"/>
                      </a:lnTo>
                      <a:lnTo>
                        <a:pt x="287" y="48"/>
                      </a:lnTo>
                      <a:lnTo>
                        <a:pt x="291" y="48"/>
                      </a:lnTo>
                      <a:lnTo>
                        <a:pt x="288" y="34"/>
                      </a:lnTo>
                      <a:lnTo>
                        <a:pt x="301" y="28"/>
                      </a:lnTo>
                      <a:lnTo>
                        <a:pt x="303" y="9"/>
                      </a:lnTo>
                      <a:lnTo>
                        <a:pt x="266" y="0"/>
                      </a:lnTo>
                      <a:lnTo>
                        <a:pt x="264" y="3"/>
                      </a:lnTo>
                      <a:lnTo>
                        <a:pt x="265" y="37"/>
                      </a:lnTo>
                      <a:lnTo>
                        <a:pt x="279" y="43"/>
                      </a:lnTo>
                      <a:lnTo>
                        <a:pt x="278" y="54"/>
                      </a:lnTo>
                      <a:lnTo>
                        <a:pt x="271" y="53"/>
                      </a:lnTo>
                      <a:lnTo>
                        <a:pt x="232" y="52"/>
                      </a:lnTo>
                      <a:lnTo>
                        <a:pt x="216" y="82"/>
                      </a:lnTo>
                      <a:lnTo>
                        <a:pt x="208" y="109"/>
                      </a:lnTo>
                      <a:lnTo>
                        <a:pt x="222" y="136"/>
                      </a:lnTo>
                      <a:lnTo>
                        <a:pt x="236" y="145"/>
                      </a:lnTo>
                      <a:lnTo>
                        <a:pt x="242" y="180"/>
                      </a:lnTo>
                      <a:lnTo>
                        <a:pt x="235" y="190"/>
                      </a:lnTo>
                      <a:lnTo>
                        <a:pt x="271" y="219"/>
                      </a:lnTo>
                      <a:lnTo>
                        <a:pt x="266" y="237"/>
                      </a:lnTo>
                      <a:lnTo>
                        <a:pt x="255" y="245"/>
                      </a:lnTo>
                      <a:lnTo>
                        <a:pt x="234" y="246"/>
                      </a:lnTo>
                      <a:lnTo>
                        <a:pt x="230" y="250"/>
                      </a:lnTo>
                      <a:lnTo>
                        <a:pt x="229" y="257"/>
                      </a:lnTo>
                      <a:lnTo>
                        <a:pt x="234" y="262"/>
                      </a:lnTo>
                      <a:lnTo>
                        <a:pt x="230" y="271"/>
                      </a:lnTo>
                      <a:lnTo>
                        <a:pt x="233" y="280"/>
                      </a:lnTo>
                      <a:lnTo>
                        <a:pt x="227" y="300"/>
                      </a:lnTo>
                      <a:lnTo>
                        <a:pt x="223" y="312"/>
                      </a:lnTo>
                      <a:lnTo>
                        <a:pt x="224" y="326"/>
                      </a:lnTo>
                      <a:lnTo>
                        <a:pt x="221" y="326"/>
                      </a:lnTo>
                      <a:lnTo>
                        <a:pt x="209" y="315"/>
                      </a:lnTo>
                      <a:lnTo>
                        <a:pt x="204" y="307"/>
                      </a:lnTo>
                      <a:lnTo>
                        <a:pt x="197" y="306"/>
                      </a:lnTo>
                      <a:lnTo>
                        <a:pt x="178" y="285"/>
                      </a:lnTo>
                      <a:lnTo>
                        <a:pt x="170" y="287"/>
                      </a:lnTo>
                      <a:lnTo>
                        <a:pt x="158" y="278"/>
                      </a:lnTo>
                      <a:lnTo>
                        <a:pt x="151" y="272"/>
                      </a:lnTo>
                      <a:lnTo>
                        <a:pt x="143" y="270"/>
                      </a:lnTo>
                      <a:lnTo>
                        <a:pt x="135" y="270"/>
                      </a:lnTo>
                      <a:lnTo>
                        <a:pt x="125" y="279"/>
                      </a:lnTo>
                      <a:lnTo>
                        <a:pt x="113" y="284"/>
                      </a:lnTo>
                      <a:lnTo>
                        <a:pt x="105" y="284"/>
                      </a:lnTo>
                      <a:lnTo>
                        <a:pt x="99" y="282"/>
                      </a:lnTo>
                      <a:lnTo>
                        <a:pt x="97" y="284"/>
                      </a:lnTo>
                      <a:lnTo>
                        <a:pt x="92" y="284"/>
                      </a:lnTo>
                      <a:lnTo>
                        <a:pt x="88" y="290"/>
                      </a:lnTo>
                      <a:lnTo>
                        <a:pt x="80" y="303"/>
                      </a:lnTo>
                      <a:lnTo>
                        <a:pt x="74" y="309"/>
                      </a:lnTo>
                      <a:lnTo>
                        <a:pt x="70" y="319"/>
                      </a:lnTo>
                      <a:lnTo>
                        <a:pt x="67" y="321"/>
                      </a:lnTo>
                      <a:lnTo>
                        <a:pt x="65" y="321"/>
                      </a:lnTo>
                      <a:lnTo>
                        <a:pt x="68" y="324"/>
                      </a:lnTo>
                      <a:lnTo>
                        <a:pt x="69" y="327"/>
                      </a:lnTo>
                      <a:lnTo>
                        <a:pt x="66" y="338"/>
                      </a:lnTo>
                      <a:lnTo>
                        <a:pt x="59" y="339"/>
                      </a:lnTo>
                      <a:lnTo>
                        <a:pt x="58" y="341"/>
                      </a:lnTo>
                      <a:lnTo>
                        <a:pt x="53" y="345"/>
                      </a:lnTo>
                      <a:lnTo>
                        <a:pt x="46" y="346"/>
                      </a:lnTo>
                      <a:lnTo>
                        <a:pt x="44" y="346"/>
                      </a:lnTo>
                      <a:lnTo>
                        <a:pt x="42" y="347"/>
                      </a:lnTo>
                      <a:lnTo>
                        <a:pt x="40" y="346"/>
                      </a:lnTo>
                      <a:lnTo>
                        <a:pt x="39" y="348"/>
                      </a:lnTo>
                      <a:lnTo>
                        <a:pt x="37" y="347"/>
                      </a:lnTo>
                      <a:lnTo>
                        <a:pt x="37" y="349"/>
                      </a:lnTo>
                      <a:lnTo>
                        <a:pt x="34" y="347"/>
                      </a:lnTo>
                      <a:lnTo>
                        <a:pt x="30" y="349"/>
                      </a:lnTo>
                      <a:lnTo>
                        <a:pt x="25" y="348"/>
                      </a:lnTo>
                      <a:lnTo>
                        <a:pt x="23" y="349"/>
                      </a:lnTo>
                      <a:lnTo>
                        <a:pt x="21" y="349"/>
                      </a:lnTo>
                      <a:lnTo>
                        <a:pt x="18" y="350"/>
                      </a:lnTo>
                      <a:lnTo>
                        <a:pt x="17" y="349"/>
                      </a:lnTo>
                      <a:lnTo>
                        <a:pt x="15" y="350"/>
                      </a:lnTo>
                      <a:lnTo>
                        <a:pt x="11" y="352"/>
                      </a:lnTo>
                      <a:lnTo>
                        <a:pt x="10" y="352"/>
                      </a:lnTo>
                      <a:lnTo>
                        <a:pt x="8" y="355"/>
                      </a:lnTo>
                      <a:lnTo>
                        <a:pt x="6" y="355"/>
                      </a:lnTo>
                      <a:lnTo>
                        <a:pt x="5" y="358"/>
                      </a:lnTo>
                      <a:lnTo>
                        <a:pt x="3" y="358"/>
                      </a:lnTo>
                      <a:lnTo>
                        <a:pt x="3" y="362"/>
                      </a:lnTo>
                      <a:lnTo>
                        <a:pt x="0" y="361"/>
                      </a:lnTo>
                      <a:lnTo>
                        <a:pt x="0" y="362"/>
                      </a:ln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12700" cap="rnd" cmpd="sng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s-MX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17" name="Freeform 16"/>
                <p:cNvSpPr>
                  <a:spLocks/>
                </p:cNvSpPr>
                <p:nvPr/>
              </p:nvSpPr>
              <p:spPr bwMode="auto">
                <a:xfrm>
                  <a:off x="3537769" y="4033333"/>
                  <a:ext cx="470490" cy="666972"/>
                </a:xfrm>
                <a:custGeom>
                  <a:avLst/>
                  <a:gdLst/>
                  <a:ahLst/>
                  <a:cxnLst>
                    <a:cxn ang="0">
                      <a:pos x="11" y="91"/>
                    </a:cxn>
                    <a:cxn ang="0">
                      <a:pos x="15" y="128"/>
                    </a:cxn>
                    <a:cxn ang="0">
                      <a:pos x="11" y="150"/>
                    </a:cxn>
                    <a:cxn ang="0">
                      <a:pos x="15" y="159"/>
                    </a:cxn>
                    <a:cxn ang="0">
                      <a:pos x="22" y="171"/>
                    </a:cxn>
                    <a:cxn ang="0">
                      <a:pos x="29" y="181"/>
                    </a:cxn>
                    <a:cxn ang="0">
                      <a:pos x="32" y="189"/>
                    </a:cxn>
                    <a:cxn ang="0">
                      <a:pos x="40" y="205"/>
                    </a:cxn>
                    <a:cxn ang="0">
                      <a:pos x="40" y="215"/>
                    </a:cxn>
                    <a:cxn ang="0">
                      <a:pos x="58" y="226"/>
                    </a:cxn>
                    <a:cxn ang="0">
                      <a:pos x="63" y="230"/>
                    </a:cxn>
                    <a:cxn ang="0">
                      <a:pos x="70" y="233"/>
                    </a:cxn>
                    <a:cxn ang="0">
                      <a:pos x="72" y="233"/>
                    </a:cxn>
                    <a:cxn ang="0">
                      <a:pos x="78" y="243"/>
                    </a:cxn>
                    <a:cxn ang="0">
                      <a:pos x="74" y="250"/>
                    </a:cxn>
                    <a:cxn ang="0">
                      <a:pos x="68" y="261"/>
                    </a:cxn>
                    <a:cxn ang="0">
                      <a:pos x="72" y="279"/>
                    </a:cxn>
                    <a:cxn ang="0">
                      <a:pos x="73" y="283"/>
                    </a:cxn>
                    <a:cxn ang="0">
                      <a:pos x="71" y="290"/>
                    </a:cxn>
                    <a:cxn ang="0">
                      <a:pos x="69" y="295"/>
                    </a:cxn>
                    <a:cxn ang="0">
                      <a:pos x="64" y="311"/>
                    </a:cxn>
                    <a:cxn ang="0">
                      <a:pos x="61" y="310"/>
                    </a:cxn>
                    <a:cxn ang="0">
                      <a:pos x="55" y="314"/>
                    </a:cxn>
                    <a:cxn ang="0">
                      <a:pos x="52" y="320"/>
                    </a:cxn>
                    <a:cxn ang="0">
                      <a:pos x="39" y="333"/>
                    </a:cxn>
                    <a:cxn ang="0">
                      <a:pos x="35" y="337"/>
                    </a:cxn>
                    <a:cxn ang="0">
                      <a:pos x="26" y="344"/>
                    </a:cxn>
                    <a:cxn ang="0">
                      <a:pos x="23" y="351"/>
                    </a:cxn>
                    <a:cxn ang="0">
                      <a:pos x="31" y="352"/>
                    </a:cxn>
                    <a:cxn ang="0">
                      <a:pos x="36" y="353"/>
                    </a:cxn>
                    <a:cxn ang="0">
                      <a:pos x="49" y="352"/>
                    </a:cxn>
                    <a:cxn ang="0">
                      <a:pos x="58" y="366"/>
                    </a:cxn>
                    <a:cxn ang="0">
                      <a:pos x="62" y="369"/>
                    </a:cxn>
                    <a:cxn ang="0">
                      <a:pos x="71" y="357"/>
                    </a:cxn>
                    <a:cxn ang="0">
                      <a:pos x="89" y="332"/>
                    </a:cxn>
                    <a:cxn ang="0">
                      <a:pos x="102" y="332"/>
                    </a:cxn>
                    <a:cxn ang="0">
                      <a:pos x="122" y="327"/>
                    </a:cxn>
                    <a:cxn ang="0">
                      <a:pos x="148" y="320"/>
                    </a:cxn>
                    <a:cxn ang="0">
                      <a:pos x="175" y="333"/>
                    </a:cxn>
                    <a:cxn ang="0">
                      <a:pos x="206" y="363"/>
                    </a:cxn>
                    <a:cxn ang="0">
                      <a:pos x="220" y="360"/>
                    </a:cxn>
                    <a:cxn ang="0">
                      <a:pos x="227" y="319"/>
                    </a:cxn>
                    <a:cxn ang="0">
                      <a:pos x="227" y="298"/>
                    </a:cxn>
                    <a:cxn ang="0">
                      <a:pos x="263" y="285"/>
                    </a:cxn>
                    <a:cxn ang="0">
                      <a:pos x="239" y="228"/>
                    </a:cxn>
                    <a:cxn ang="0">
                      <a:pos x="205" y="157"/>
                    </a:cxn>
                    <a:cxn ang="0">
                      <a:pos x="202" y="94"/>
                    </a:cxn>
                    <a:cxn ang="0">
                      <a:pos x="186" y="95"/>
                    </a:cxn>
                    <a:cxn ang="0">
                      <a:pos x="164" y="82"/>
                    </a:cxn>
                    <a:cxn ang="0">
                      <a:pos x="145" y="55"/>
                    </a:cxn>
                    <a:cxn ang="0">
                      <a:pos x="118" y="67"/>
                    </a:cxn>
                    <a:cxn ang="0">
                      <a:pos x="99" y="65"/>
                    </a:cxn>
                    <a:cxn ang="0">
                      <a:pos x="110" y="47"/>
                    </a:cxn>
                    <a:cxn ang="0">
                      <a:pos x="98" y="14"/>
                    </a:cxn>
                    <a:cxn ang="0">
                      <a:pos x="40" y="0"/>
                    </a:cxn>
                    <a:cxn ang="0">
                      <a:pos x="27" y="12"/>
                    </a:cxn>
                    <a:cxn ang="0">
                      <a:pos x="27" y="52"/>
                    </a:cxn>
                    <a:cxn ang="0">
                      <a:pos x="32" y="66"/>
                    </a:cxn>
                    <a:cxn ang="0">
                      <a:pos x="19" y="73"/>
                    </a:cxn>
                    <a:cxn ang="0">
                      <a:pos x="16" y="70"/>
                    </a:cxn>
                    <a:cxn ang="0">
                      <a:pos x="5" y="65"/>
                    </a:cxn>
                    <a:cxn ang="0">
                      <a:pos x="0" y="65"/>
                    </a:cxn>
                  </a:cxnLst>
                  <a:rect l="0" t="0" r="r" b="b"/>
                  <a:pathLst>
                    <a:path w="269" h="375">
                      <a:moveTo>
                        <a:pt x="0" y="65"/>
                      </a:moveTo>
                      <a:lnTo>
                        <a:pt x="3" y="73"/>
                      </a:lnTo>
                      <a:lnTo>
                        <a:pt x="11" y="91"/>
                      </a:lnTo>
                      <a:lnTo>
                        <a:pt x="15" y="119"/>
                      </a:lnTo>
                      <a:lnTo>
                        <a:pt x="14" y="122"/>
                      </a:lnTo>
                      <a:lnTo>
                        <a:pt x="15" y="128"/>
                      </a:lnTo>
                      <a:lnTo>
                        <a:pt x="14" y="134"/>
                      </a:lnTo>
                      <a:lnTo>
                        <a:pt x="12" y="137"/>
                      </a:lnTo>
                      <a:lnTo>
                        <a:pt x="11" y="150"/>
                      </a:lnTo>
                      <a:lnTo>
                        <a:pt x="13" y="155"/>
                      </a:lnTo>
                      <a:lnTo>
                        <a:pt x="15" y="156"/>
                      </a:lnTo>
                      <a:lnTo>
                        <a:pt x="15" y="159"/>
                      </a:lnTo>
                      <a:lnTo>
                        <a:pt x="18" y="163"/>
                      </a:lnTo>
                      <a:lnTo>
                        <a:pt x="21" y="169"/>
                      </a:lnTo>
                      <a:lnTo>
                        <a:pt x="22" y="171"/>
                      </a:lnTo>
                      <a:lnTo>
                        <a:pt x="26" y="180"/>
                      </a:lnTo>
                      <a:lnTo>
                        <a:pt x="28" y="181"/>
                      </a:lnTo>
                      <a:lnTo>
                        <a:pt x="29" y="181"/>
                      </a:lnTo>
                      <a:lnTo>
                        <a:pt x="28" y="182"/>
                      </a:lnTo>
                      <a:lnTo>
                        <a:pt x="31" y="187"/>
                      </a:lnTo>
                      <a:lnTo>
                        <a:pt x="32" y="189"/>
                      </a:lnTo>
                      <a:lnTo>
                        <a:pt x="33" y="190"/>
                      </a:lnTo>
                      <a:lnTo>
                        <a:pt x="34" y="193"/>
                      </a:lnTo>
                      <a:lnTo>
                        <a:pt x="40" y="205"/>
                      </a:lnTo>
                      <a:lnTo>
                        <a:pt x="40" y="210"/>
                      </a:lnTo>
                      <a:lnTo>
                        <a:pt x="40" y="213"/>
                      </a:lnTo>
                      <a:lnTo>
                        <a:pt x="40" y="215"/>
                      </a:lnTo>
                      <a:lnTo>
                        <a:pt x="46" y="219"/>
                      </a:lnTo>
                      <a:lnTo>
                        <a:pt x="49" y="221"/>
                      </a:lnTo>
                      <a:lnTo>
                        <a:pt x="58" y="226"/>
                      </a:lnTo>
                      <a:lnTo>
                        <a:pt x="61" y="230"/>
                      </a:lnTo>
                      <a:lnTo>
                        <a:pt x="61" y="229"/>
                      </a:lnTo>
                      <a:lnTo>
                        <a:pt x="63" y="230"/>
                      </a:lnTo>
                      <a:lnTo>
                        <a:pt x="65" y="232"/>
                      </a:lnTo>
                      <a:lnTo>
                        <a:pt x="67" y="233"/>
                      </a:lnTo>
                      <a:lnTo>
                        <a:pt x="70" y="233"/>
                      </a:lnTo>
                      <a:lnTo>
                        <a:pt x="69" y="232"/>
                      </a:lnTo>
                      <a:lnTo>
                        <a:pt x="70" y="231"/>
                      </a:lnTo>
                      <a:lnTo>
                        <a:pt x="72" y="233"/>
                      </a:lnTo>
                      <a:lnTo>
                        <a:pt x="77" y="239"/>
                      </a:lnTo>
                      <a:lnTo>
                        <a:pt x="76" y="240"/>
                      </a:lnTo>
                      <a:lnTo>
                        <a:pt x="78" y="243"/>
                      </a:lnTo>
                      <a:lnTo>
                        <a:pt x="77" y="245"/>
                      </a:lnTo>
                      <a:lnTo>
                        <a:pt x="75" y="249"/>
                      </a:lnTo>
                      <a:lnTo>
                        <a:pt x="74" y="250"/>
                      </a:lnTo>
                      <a:lnTo>
                        <a:pt x="70" y="258"/>
                      </a:lnTo>
                      <a:lnTo>
                        <a:pt x="70" y="261"/>
                      </a:lnTo>
                      <a:lnTo>
                        <a:pt x="68" y="261"/>
                      </a:lnTo>
                      <a:lnTo>
                        <a:pt x="72" y="267"/>
                      </a:lnTo>
                      <a:lnTo>
                        <a:pt x="73" y="274"/>
                      </a:lnTo>
                      <a:lnTo>
                        <a:pt x="72" y="279"/>
                      </a:lnTo>
                      <a:lnTo>
                        <a:pt x="73" y="280"/>
                      </a:lnTo>
                      <a:lnTo>
                        <a:pt x="72" y="282"/>
                      </a:lnTo>
                      <a:lnTo>
                        <a:pt x="73" y="283"/>
                      </a:lnTo>
                      <a:lnTo>
                        <a:pt x="71" y="286"/>
                      </a:lnTo>
                      <a:lnTo>
                        <a:pt x="70" y="290"/>
                      </a:lnTo>
                      <a:lnTo>
                        <a:pt x="71" y="290"/>
                      </a:lnTo>
                      <a:lnTo>
                        <a:pt x="71" y="292"/>
                      </a:lnTo>
                      <a:lnTo>
                        <a:pt x="69" y="293"/>
                      </a:lnTo>
                      <a:lnTo>
                        <a:pt x="69" y="295"/>
                      </a:lnTo>
                      <a:lnTo>
                        <a:pt x="71" y="299"/>
                      </a:lnTo>
                      <a:lnTo>
                        <a:pt x="68" y="306"/>
                      </a:lnTo>
                      <a:lnTo>
                        <a:pt x="64" y="311"/>
                      </a:lnTo>
                      <a:lnTo>
                        <a:pt x="63" y="311"/>
                      </a:lnTo>
                      <a:lnTo>
                        <a:pt x="61" y="311"/>
                      </a:lnTo>
                      <a:lnTo>
                        <a:pt x="61" y="310"/>
                      </a:lnTo>
                      <a:lnTo>
                        <a:pt x="58" y="310"/>
                      </a:lnTo>
                      <a:lnTo>
                        <a:pt x="57" y="314"/>
                      </a:lnTo>
                      <a:lnTo>
                        <a:pt x="55" y="314"/>
                      </a:lnTo>
                      <a:lnTo>
                        <a:pt x="54" y="317"/>
                      </a:lnTo>
                      <a:lnTo>
                        <a:pt x="52" y="318"/>
                      </a:lnTo>
                      <a:lnTo>
                        <a:pt x="52" y="320"/>
                      </a:lnTo>
                      <a:lnTo>
                        <a:pt x="46" y="324"/>
                      </a:lnTo>
                      <a:lnTo>
                        <a:pt x="45" y="324"/>
                      </a:lnTo>
                      <a:lnTo>
                        <a:pt x="39" y="333"/>
                      </a:lnTo>
                      <a:lnTo>
                        <a:pt x="37" y="332"/>
                      </a:lnTo>
                      <a:lnTo>
                        <a:pt x="34" y="336"/>
                      </a:lnTo>
                      <a:lnTo>
                        <a:pt x="35" y="337"/>
                      </a:lnTo>
                      <a:lnTo>
                        <a:pt x="29" y="345"/>
                      </a:lnTo>
                      <a:lnTo>
                        <a:pt x="27" y="347"/>
                      </a:lnTo>
                      <a:lnTo>
                        <a:pt x="26" y="344"/>
                      </a:lnTo>
                      <a:lnTo>
                        <a:pt x="24" y="346"/>
                      </a:lnTo>
                      <a:lnTo>
                        <a:pt x="22" y="348"/>
                      </a:lnTo>
                      <a:lnTo>
                        <a:pt x="23" y="351"/>
                      </a:lnTo>
                      <a:lnTo>
                        <a:pt x="25" y="349"/>
                      </a:lnTo>
                      <a:lnTo>
                        <a:pt x="27" y="348"/>
                      </a:lnTo>
                      <a:lnTo>
                        <a:pt x="31" y="352"/>
                      </a:lnTo>
                      <a:lnTo>
                        <a:pt x="33" y="352"/>
                      </a:lnTo>
                      <a:lnTo>
                        <a:pt x="35" y="353"/>
                      </a:lnTo>
                      <a:lnTo>
                        <a:pt x="36" y="353"/>
                      </a:lnTo>
                      <a:lnTo>
                        <a:pt x="41" y="355"/>
                      </a:lnTo>
                      <a:lnTo>
                        <a:pt x="43" y="355"/>
                      </a:lnTo>
                      <a:lnTo>
                        <a:pt x="49" y="352"/>
                      </a:lnTo>
                      <a:lnTo>
                        <a:pt x="52" y="353"/>
                      </a:lnTo>
                      <a:lnTo>
                        <a:pt x="55" y="357"/>
                      </a:lnTo>
                      <a:lnTo>
                        <a:pt x="58" y="366"/>
                      </a:lnTo>
                      <a:lnTo>
                        <a:pt x="60" y="365"/>
                      </a:lnTo>
                      <a:lnTo>
                        <a:pt x="60" y="367"/>
                      </a:lnTo>
                      <a:lnTo>
                        <a:pt x="62" y="369"/>
                      </a:lnTo>
                      <a:lnTo>
                        <a:pt x="64" y="369"/>
                      </a:lnTo>
                      <a:lnTo>
                        <a:pt x="67" y="367"/>
                      </a:lnTo>
                      <a:lnTo>
                        <a:pt x="71" y="357"/>
                      </a:lnTo>
                      <a:lnTo>
                        <a:pt x="77" y="351"/>
                      </a:lnTo>
                      <a:lnTo>
                        <a:pt x="85" y="338"/>
                      </a:lnTo>
                      <a:lnTo>
                        <a:pt x="89" y="332"/>
                      </a:lnTo>
                      <a:lnTo>
                        <a:pt x="94" y="332"/>
                      </a:lnTo>
                      <a:lnTo>
                        <a:pt x="96" y="330"/>
                      </a:lnTo>
                      <a:lnTo>
                        <a:pt x="102" y="332"/>
                      </a:lnTo>
                      <a:lnTo>
                        <a:pt x="104" y="332"/>
                      </a:lnTo>
                      <a:lnTo>
                        <a:pt x="110" y="332"/>
                      </a:lnTo>
                      <a:lnTo>
                        <a:pt x="122" y="327"/>
                      </a:lnTo>
                      <a:lnTo>
                        <a:pt x="132" y="318"/>
                      </a:lnTo>
                      <a:lnTo>
                        <a:pt x="140" y="318"/>
                      </a:lnTo>
                      <a:lnTo>
                        <a:pt x="148" y="320"/>
                      </a:lnTo>
                      <a:lnTo>
                        <a:pt x="155" y="326"/>
                      </a:lnTo>
                      <a:lnTo>
                        <a:pt x="167" y="335"/>
                      </a:lnTo>
                      <a:lnTo>
                        <a:pt x="175" y="333"/>
                      </a:lnTo>
                      <a:lnTo>
                        <a:pt x="194" y="354"/>
                      </a:lnTo>
                      <a:lnTo>
                        <a:pt x="201" y="355"/>
                      </a:lnTo>
                      <a:lnTo>
                        <a:pt x="206" y="363"/>
                      </a:lnTo>
                      <a:lnTo>
                        <a:pt x="218" y="374"/>
                      </a:lnTo>
                      <a:lnTo>
                        <a:pt x="221" y="374"/>
                      </a:lnTo>
                      <a:lnTo>
                        <a:pt x="220" y="360"/>
                      </a:lnTo>
                      <a:lnTo>
                        <a:pt x="224" y="348"/>
                      </a:lnTo>
                      <a:lnTo>
                        <a:pt x="230" y="328"/>
                      </a:lnTo>
                      <a:lnTo>
                        <a:pt x="227" y="319"/>
                      </a:lnTo>
                      <a:lnTo>
                        <a:pt x="231" y="310"/>
                      </a:lnTo>
                      <a:lnTo>
                        <a:pt x="226" y="305"/>
                      </a:lnTo>
                      <a:lnTo>
                        <a:pt x="227" y="298"/>
                      </a:lnTo>
                      <a:lnTo>
                        <a:pt x="231" y="294"/>
                      </a:lnTo>
                      <a:lnTo>
                        <a:pt x="252" y="293"/>
                      </a:lnTo>
                      <a:lnTo>
                        <a:pt x="263" y="285"/>
                      </a:lnTo>
                      <a:lnTo>
                        <a:pt x="268" y="267"/>
                      </a:lnTo>
                      <a:lnTo>
                        <a:pt x="232" y="238"/>
                      </a:lnTo>
                      <a:lnTo>
                        <a:pt x="239" y="228"/>
                      </a:lnTo>
                      <a:lnTo>
                        <a:pt x="233" y="193"/>
                      </a:lnTo>
                      <a:lnTo>
                        <a:pt x="219" y="184"/>
                      </a:lnTo>
                      <a:lnTo>
                        <a:pt x="205" y="157"/>
                      </a:lnTo>
                      <a:lnTo>
                        <a:pt x="213" y="130"/>
                      </a:lnTo>
                      <a:lnTo>
                        <a:pt x="206" y="93"/>
                      </a:lnTo>
                      <a:lnTo>
                        <a:pt x="202" y="94"/>
                      </a:lnTo>
                      <a:lnTo>
                        <a:pt x="199" y="94"/>
                      </a:lnTo>
                      <a:lnTo>
                        <a:pt x="198" y="94"/>
                      </a:lnTo>
                      <a:lnTo>
                        <a:pt x="186" y="95"/>
                      </a:lnTo>
                      <a:lnTo>
                        <a:pt x="176" y="91"/>
                      </a:lnTo>
                      <a:lnTo>
                        <a:pt x="169" y="88"/>
                      </a:lnTo>
                      <a:lnTo>
                        <a:pt x="164" y="82"/>
                      </a:lnTo>
                      <a:lnTo>
                        <a:pt x="161" y="64"/>
                      </a:lnTo>
                      <a:lnTo>
                        <a:pt x="154" y="57"/>
                      </a:lnTo>
                      <a:lnTo>
                        <a:pt x="145" y="55"/>
                      </a:lnTo>
                      <a:lnTo>
                        <a:pt x="134" y="57"/>
                      </a:lnTo>
                      <a:lnTo>
                        <a:pt x="123" y="63"/>
                      </a:lnTo>
                      <a:lnTo>
                        <a:pt x="118" y="67"/>
                      </a:lnTo>
                      <a:lnTo>
                        <a:pt x="113" y="68"/>
                      </a:lnTo>
                      <a:lnTo>
                        <a:pt x="103" y="67"/>
                      </a:lnTo>
                      <a:lnTo>
                        <a:pt x="99" y="65"/>
                      </a:lnTo>
                      <a:lnTo>
                        <a:pt x="99" y="60"/>
                      </a:lnTo>
                      <a:lnTo>
                        <a:pt x="102" y="55"/>
                      </a:lnTo>
                      <a:lnTo>
                        <a:pt x="110" y="47"/>
                      </a:lnTo>
                      <a:lnTo>
                        <a:pt x="99" y="23"/>
                      </a:lnTo>
                      <a:lnTo>
                        <a:pt x="97" y="20"/>
                      </a:lnTo>
                      <a:lnTo>
                        <a:pt x="98" y="14"/>
                      </a:lnTo>
                      <a:lnTo>
                        <a:pt x="49" y="5"/>
                      </a:lnTo>
                      <a:lnTo>
                        <a:pt x="47" y="2"/>
                      </a:lnTo>
                      <a:lnTo>
                        <a:pt x="40" y="0"/>
                      </a:lnTo>
                      <a:lnTo>
                        <a:pt x="31" y="4"/>
                      </a:lnTo>
                      <a:lnTo>
                        <a:pt x="27" y="7"/>
                      </a:lnTo>
                      <a:lnTo>
                        <a:pt x="27" y="12"/>
                      </a:lnTo>
                      <a:lnTo>
                        <a:pt x="29" y="17"/>
                      </a:lnTo>
                      <a:lnTo>
                        <a:pt x="31" y="18"/>
                      </a:lnTo>
                      <a:lnTo>
                        <a:pt x="27" y="52"/>
                      </a:lnTo>
                      <a:lnTo>
                        <a:pt x="28" y="57"/>
                      </a:lnTo>
                      <a:lnTo>
                        <a:pt x="28" y="59"/>
                      </a:lnTo>
                      <a:lnTo>
                        <a:pt x="32" y="66"/>
                      </a:lnTo>
                      <a:lnTo>
                        <a:pt x="34" y="73"/>
                      </a:lnTo>
                      <a:lnTo>
                        <a:pt x="31" y="74"/>
                      </a:lnTo>
                      <a:lnTo>
                        <a:pt x="19" y="73"/>
                      </a:lnTo>
                      <a:lnTo>
                        <a:pt x="17" y="75"/>
                      </a:lnTo>
                      <a:lnTo>
                        <a:pt x="15" y="73"/>
                      </a:lnTo>
                      <a:lnTo>
                        <a:pt x="16" y="70"/>
                      </a:lnTo>
                      <a:lnTo>
                        <a:pt x="12" y="68"/>
                      </a:lnTo>
                      <a:lnTo>
                        <a:pt x="10" y="66"/>
                      </a:lnTo>
                      <a:lnTo>
                        <a:pt x="5" y="65"/>
                      </a:lnTo>
                      <a:lnTo>
                        <a:pt x="3" y="63"/>
                      </a:lnTo>
                      <a:lnTo>
                        <a:pt x="0" y="63"/>
                      </a:lnTo>
                      <a:lnTo>
                        <a:pt x="0" y="65"/>
                      </a:ln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12700" cap="rnd" cmpd="sng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s-MX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18" name="Freeform 17"/>
                <p:cNvSpPr>
                  <a:spLocks/>
                </p:cNvSpPr>
                <p:nvPr/>
              </p:nvSpPr>
              <p:spPr bwMode="auto">
                <a:xfrm>
                  <a:off x="4532518" y="4385267"/>
                  <a:ext cx="587440" cy="569054"/>
                </a:xfrm>
                <a:custGeom>
                  <a:avLst/>
                  <a:gdLst/>
                  <a:ahLst/>
                  <a:cxnLst>
                    <a:cxn ang="0">
                      <a:pos x="18" y="204"/>
                    </a:cxn>
                    <a:cxn ang="0">
                      <a:pos x="17" y="185"/>
                    </a:cxn>
                    <a:cxn ang="0">
                      <a:pos x="5" y="160"/>
                    </a:cxn>
                    <a:cxn ang="0">
                      <a:pos x="25" y="128"/>
                    </a:cxn>
                    <a:cxn ang="0">
                      <a:pos x="43" y="107"/>
                    </a:cxn>
                    <a:cxn ang="0">
                      <a:pos x="48" y="90"/>
                    </a:cxn>
                    <a:cxn ang="0">
                      <a:pos x="61" y="86"/>
                    </a:cxn>
                    <a:cxn ang="0">
                      <a:pos x="71" y="55"/>
                    </a:cxn>
                    <a:cxn ang="0">
                      <a:pos x="71" y="33"/>
                    </a:cxn>
                    <a:cxn ang="0">
                      <a:pos x="81" y="20"/>
                    </a:cxn>
                    <a:cxn ang="0">
                      <a:pos x="90" y="0"/>
                    </a:cxn>
                    <a:cxn ang="0">
                      <a:pos x="104" y="5"/>
                    </a:cxn>
                    <a:cxn ang="0">
                      <a:pos x="130" y="18"/>
                    </a:cxn>
                    <a:cxn ang="0">
                      <a:pos x="161" y="34"/>
                    </a:cxn>
                    <a:cxn ang="0">
                      <a:pos x="185" y="49"/>
                    </a:cxn>
                    <a:cxn ang="0">
                      <a:pos x="202" y="58"/>
                    </a:cxn>
                    <a:cxn ang="0">
                      <a:pos x="216" y="43"/>
                    </a:cxn>
                    <a:cxn ang="0">
                      <a:pos x="243" y="35"/>
                    </a:cxn>
                    <a:cxn ang="0">
                      <a:pos x="260" y="36"/>
                    </a:cxn>
                    <a:cxn ang="0">
                      <a:pos x="293" y="59"/>
                    </a:cxn>
                    <a:cxn ang="0">
                      <a:pos x="317" y="62"/>
                    </a:cxn>
                    <a:cxn ang="0">
                      <a:pos x="323" y="75"/>
                    </a:cxn>
                    <a:cxn ang="0">
                      <a:pos x="335" y="89"/>
                    </a:cxn>
                    <a:cxn ang="0">
                      <a:pos x="324" y="107"/>
                    </a:cxn>
                    <a:cxn ang="0">
                      <a:pos x="303" y="105"/>
                    </a:cxn>
                    <a:cxn ang="0">
                      <a:pos x="292" y="108"/>
                    </a:cxn>
                    <a:cxn ang="0">
                      <a:pos x="283" y="138"/>
                    </a:cxn>
                    <a:cxn ang="0">
                      <a:pos x="274" y="145"/>
                    </a:cxn>
                    <a:cxn ang="0">
                      <a:pos x="262" y="138"/>
                    </a:cxn>
                    <a:cxn ang="0">
                      <a:pos x="250" y="137"/>
                    </a:cxn>
                    <a:cxn ang="0">
                      <a:pos x="243" y="151"/>
                    </a:cxn>
                    <a:cxn ang="0">
                      <a:pos x="227" y="147"/>
                    </a:cxn>
                    <a:cxn ang="0">
                      <a:pos x="219" y="157"/>
                    </a:cxn>
                    <a:cxn ang="0">
                      <a:pos x="216" y="186"/>
                    </a:cxn>
                    <a:cxn ang="0">
                      <a:pos x="228" y="229"/>
                    </a:cxn>
                    <a:cxn ang="0">
                      <a:pos x="239" y="244"/>
                    </a:cxn>
                    <a:cxn ang="0">
                      <a:pos x="262" y="265"/>
                    </a:cxn>
                    <a:cxn ang="0">
                      <a:pos x="265" y="282"/>
                    </a:cxn>
                    <a:cxn ang="0">
                      <a:pos x="262" y="290"/>
                    </a:cxn>
                    <a:cxn ang="0">
                      <a:pos x="249" y="309"/>
                    </a:cxn>
                    <a:cxn ang="0">
                      <a:pos x="229" y="316"/>
                    </a:cxn>
                    <a:cxn ang="0">
                      <a:pos x="219" y="316"/>
                    </a:cxn>
                    <a:cxn ang="0">
                      <a:pos x="199" y="315"/>
                    </a:cxn>
                    <a:cxn ang="0">
                      <a:pos x="184" y="312"/>
                    </a:cxn>
                    <a:cxn ang="0">
                      <a:pos x="171" y="315"/>
                    </a:cxn>
                    <a:cxn ang="0">
                      <a:pos x="176" y="308"/>
                    </a:cxn>
                    <a:cxn ang="0">
                      <a:pos x="173" y="291"/>
                    </a:cxn>
                    <a:cxn ang="0">
                      <a:pos x="152" y="291"/>
                    </a:cxn>
                    <a:cxn ang="0">
                      <a:pos x="137" y="296"/>
                    </a:cxn>
                    <a:cxn ang="0">
                      <a:pos x="125" y="298"/>
                    </a:cxn>
                    <a:cxn ang="0">
                      <a:pos x="119" y="294"/>
                    </a:cxn>
                    <a:cxn ang="0">
                      <a:pos x="112" y="296"/>
                    </a:cxn>
                    <a:cxn ang="0">
                      <a:pos x="99" y="247"/>
                    </a:cxn>
                    <a:cxn ang="0">
                      <a:pos x="90" y="247"/>
                    </a:cxn>
                    <a:cxn ang="0">
                      <a:pos x="78" y="245"/>
                    </a:cxn>
                    <a:cxn ang="0">
                      <a:pos x="69" y="253"/>
                    </a:cxn>
                    <a:cxn ang="0">
                      <a:pos x="58" y="262"/>
                    </a:cxn>
                    <a:cxn ang="0">
                      <a:pos x="44" y="257"/>
                    </a:cxn>
                    <a:cxn ang="0">
                      <a:pos x="29" y="247"/>
                    </a:cxn>
                    <a:cxn ang="0">
                      <a:pos x="28" y="231"/>
                    </a:cxn>
                    <a:cxn ang="0">
                      <a:pos x="14" y="232"/>
                    </a:cxn>
                    <a:cxn ang="0">
                      <a:pos x="0" y="226"/>
                    </a:cxn>
                  </a:cxnLst>
                  <a:rect l="0" t="0" r="r" b="b"/>
                  <a:pathLst>
                    <a:path w="336" h="318">
                      <a:moveTo>
                        <a:pt x="0" y="226"/>
                      </a:moveTo>
                      <a:lnTo>
                        <a:pt x="5" y="225"/>
                      </a:lnTo>
                      <a:lnTo>
                        <a:pt x="18" y="204"/>
                      </a:lnTo>
                      <a:lnTo>
                        <a:pt x="23" y="198"/>
                      </a:lnTo>
                      <a:lnTo>
                        <a:pt x="23" y="185"/>
                      </a:lnTo>
                      <a:lnTo>
                        <a:pt x="17" y="185"/>
                      </a:lnTo>
                      <a:lnTo>
                        <a:pt x="11" y="178"/>
                      </a:lnTo>
                      <a:lnTo>
                        <a:pt x="3" y="165"/>
                      </a:lnTo>
                      <a:lnTo>
                        <a:pt x="5" y="160"/>
                      </a:lnTo>
                      <a:lnTo>
                        <a:pt x="11" y="154"/>
                      </a:lnTo>
                      <a:lnTo>
                        <a:pt x="25" y="134"/>
                      </a:lnTo>
                      <a:lnTo>
                        <a:pt x="25" y="128"/>
                      </a:lnTo>
                      <a:lnTo>
                        <a:pt x="29" y="126"/>
                      </a:lnTo>
                      <a:lnTo>
                        <a:pt x="37" y="117"/>
                      </a:lnTo>
                      <a:lnTo>
                        <a:pt x="43" y="107"/>
                      </a:lnTo>
                      <a:lnTo>
                        <a:pt x="44" y="102"/>
                      </a:lnTo>
                      <a:lnTo>
                        <a:pt x="49" y="99"/>
                      </a:lnTo>
                      <a:lnTo>
                        <a:pt x="48" y="90"/>
                      </a:lnTo>
                      <a:lnTo>
                        <a:pt x="54" y="86"/>
                      </a:lnTo>
                      <a:lnTo>
                        <a:pt x="60" y="89"/>
                      </a:lnTo>
                      <a:lnTo>
                        <a:pt x="61" y="86"/>
                      </a:lnTo>
                      <a:lnTo>
                        <a:pt x="68" y="85"/>
                      </a:lnTo>
                      <a:lnTo>
                        <a:pt x="81" y="67"/>
                      </a:lnTo>
                      <a:lnTo>
                        <a:pt x="71" y="55"/>
                      </a:lnTo>
                      <a:lnTo>
                        <a:pt x="66" y="46"/>
                      </a:lnTo>
                      <a:lnTo>
                        <a:pt x="68" y="39"/>
                      </a:lnTo>
                      <a:lnTo>
                        <a:pt x="71" y="33"/>
                      </a:lnTo>
                      <a:lnTo>
                        <a:pt x="76" y="27"/>
                      </a:lnTo>
                      <a:lnTo>
                        <a:pt x="81" y="22"/>
                      </a:lnTo>
                      <a:lnTo>
                        <a:pt x="81" y="20"/>
                      </a:lnTo>
                      <a:lnTo>
                        <a:pt x="74" y="14"/>
                      </a:lnTo>
                      <a:lnTo>
                        <a:pt x="75" y="12"/>
                      </a:lnTo>
                      <a:lnTo>
                        <a:pt x="90" y="0"/>
                      </a:lnTo>
                      <a:lnTo>
                        <a:pt x="93" y="4"/>
                      </a:lnTo>
                      <a:lnTo>
                        <a:pt x="99" y="4"/>
                      </a:lnTo>
                      <a:lnTo>
                        <a:pt x="104" y="5"/>
                      </a:lnTo>
                      <a:lnTo>
                        <a:pt x="110" y="8"/>
                      </a:lnTo>
                      <a:lnTo>
                        <a:pt x="114" y="17"/>
                      </a:lnTo>
                      <a:lnTo>
                        <a:pt x="130" y="18"/>
                      </a:lnTo>
                      <a:lnTo>
                        <a:pt x="142" y="20"/>
                      </a:lnTo>
                      <a:lnTo>
                        <a:pt x="150" y="18"/>
                      </a:lnTo>
                      <a:lnTo>
                        <a:pt x="161" y="34"/>
                      </a:lnTo>
                      <a:lnTo>
                        <a:pt x="171" y="42"/>
                      </a:lnTo>
                      <a:lnTo>
                        <a:pt x="174" y="42"/>
                      </a:lnTo>
                      <a:lnTo>
                        <a:pt x="185" y="49"/>
                      </a:lnTo>
                      <a:lnTo>
                        <a:pt x="189" y="54"/>
                      </a:lnTo>
                      <a:lnTo>
                        <a:pt x="194" y="57"/>
                      </a:lnTo>
                      <a:lnTo>
                        <a:pt x="202" y="58"/>
                      </a:lnTo>
                      <a:lnTo>
                        <a:pt x="212" y="57"/>
                      </a:lnTo>
                      <a:lnTo>
                        <a:pt x="215" y="52"/>
                      </a:lnTo>
                      <a:lnTo>
                        <a:pt x="216" y="43"/>
                      </a:lnTo>
                      <a:lnTo>
                        <a:pt x="222" y="38"/>
                      </a:lnTo>
                      <a:lnTo>
                        <a:pt x="237" y="33"/>
                      </a:lnTo>
                      <a:lnTo>
                        <a:pt x="243" y="35"/>
                      </a:lnTo>
                      <a:lnTo>
                        <a:pt x="249" y="36"/>
                      </a:lnTo>
                      <a:lnTo>
                        <a:pt x="256" y="35"/>
                      </a:lnTo>
                      <a:lnTo>
                        <a:pt x="260" y="36"/>
                      </a:lnTo>
                      <a:lnTo>
                        <a:pt x="265" y="41"/>
                      </a:lnTo>
                      <a:lnTo>
                        <a:pt x="270" y="44"/>
                      </a:lnTo>
                      <a:lnTo>
                        <a:pt x="293" y="59"/>
                      </a:lnTo>
                      <a:lnTo>
                        <a:pt x="298" y="60"/>
                      </a:lnTo>
                      <a:lnTo>
                        <a:pt x="310" y="62"/>
                      </a:lnTo>
                      <a:lnTo>
                        <a:pt x="317" y="62"/>
                      </a:lnTo>
                      <a:lnTo>
                        <a:pt x="320" y="64"/>
                      </a:lnTo>
                      <a:lnTo>
                        <a:pt x="320" y="73"/>
                      </a:lnTo>
                      <a:lnTo>
                        <a:pt x="323" y="75"/>
                      </a:lnTo>
                      <a:lnTo>
                        <a:pt x="323" y="85"/>
                      </a:lnTo>
                      <a:lnTo>
                        <a:pt x="326" y="89"/>
                      </a:lnTo>
                      <a:lnTo>
                        <a:pt x="335" y="89"/>
                      </a:lnTo>
                      <a:lnTo>
                        <a:pt x="335" y="98"/>
                      </a:lnTo>
                      <a:lnTo>
                        <a:pt x="326" y="103"/>
                      </a:lnTo>
                      <a:lnTo>
                        <a:pt x="324" y="107"/>
                      </a:lnTo>
                      <a:lnTo>
                        <a:pt x="315" y="111"/>
                      </a:lnTo>
                      <a:lnTo>
                        <a:pt x="309" y="107"/>
                      </a:lnTo>
                      <a:lnTo>
                        <a:pt x="303" y="105"/>
                      </a:lnTo>
                      <a:lnTo>
                        <a:pt x="302" y="101"/>
                      </a:lnTo>
                      <a:lnTo>
                        <a:pt x="293" y="103"/>
                      </a:lnTo>
                      <a:lnTo>
                        <a:pt x="292" y="108"/>
                      </a:lnTo>
                      <a:lnTo>
                        <a:pt x="284" y="125"/>
                      </a:lnTo>
                      <a:lnTo>
                        <a:pt x="283" y="132"/>
                      </a:lnTo>
                      <a:lnTo>
                        <a:pt x="283" y="138"/>
                      </a:lnTo>
                      <a:lnTo>
                        <a:pt x="280" y="142"/>
                      </a:lnTo>
                      <a:lnTo>
                        <a:pt x="276" y="145"/>
                      </a:lnTo>
                      <a:lnTo>
                        <a:pt x="274" y="145"/>
                      </a:lnTo>
                      <a:lnTo>
                        <a:pt x="271" y="141"/>
                      </a:lnTo>
                      <a:lnTo>
                        <a:pt x="268" y="141"/>
                      </a:lnTo>
                      <a:lnTo>
                        <a:pt x="262" y="138"/>
                      </a:lnTo>
                      <a:lnTo>
                        <a:pt x="254" y="135"/>
                      </a:lnTo>
                      <a:lnTo>
                        <a:pt x="253" y="135"/>
                      </a:lnTo>
                      <a:lnTo>
                        <a:pt x="250" y="137"/>
                      </a:lnTo>
                      <a:lnTo>
                        <a:pt x="248" y="148"/>
                      </a:lnTo>
                      <a:lnTo>
                        <a:pt x="246" y="150"/>
                      </a:lnTo>
                      <a:lnTo>
                        <a:pt x="243" y="151"/>
                      </a:lnTo>
                      <a:lnTo>
                        <a:pt x="235" y="151"/>
                      </a:lnTo>
                      <a:lnTo>
                        <a:pt x="231" y="147"/>
                      </a:lnTo>
                      <a:lnTo>
                        <a:pt x="227" y="147"/>
                      </a:lnTo>
                      <a:lnTo>
                        <a:pt x="225" y="146"/>
                      </a:lnTo>
                      <a:lnTo>
                        <a:pt x="221" y="148"/>
                      </a:lnTo>
                      <a:lnTo>
                        <a:pt x="219" y="157"/>
                      </a:lnTo>
                      <a:lnTo>
                        <a:pt x="216" y="160"/>
                      </a:lnTo>
                      <a:lnTo>
                        <a:pt x="214" y="173"/>
                      </a:lnTo>
                      <a:lnTo>
                        <a:pt x="216" y="186"/>
                      </a:lnTo>
                      <a:lnTo>
                        <a:pt x="222" y="200"/>
                      </a:lnTo>
                      <a:lnTo>
                        <a:pt x="226" y="203"/>
                      </a:lnTo>
                      <a:lnTo>
                        <a:pt x="228" y="229"/>
                      </a:lnTo>
                      <a:lnTo>
                        <a:pt x="231" y="235"/>
                      </a:lnTo>
                      <a:lnTo>
                        <a:pt x="234" y="236"/>
                      </a:lnTo>
                      <a:lnTo>
                        <a:pt x="239" y="244"/>
                      </a:lnTo>
                      <a:lnTo>
                        <a:pt x="252" y="254"/>
                      </a:lnTo>
                      <a:lnTo>
                        <a:pt x="253" y="258"/>
                      </a:lnTo>
                      <a:lnTo>
                        <a:pt x="262" y="265"/>
                      </a:lnTo>
                      <a:lnTo>
                        <a:pt x="263" y="271"/>
                      </a:lnTo>
                      <a:lnTo>
                        <a:pt x="268" y="277"/>
                      </a:lnTo>
                      <a:lnTo>
                        <a:pt x="265" y="282"/>
                      </a:lnTo>
                      <a:lnTo>
                        <a:pt x="265" y="287"/>
                      </a:lnTo>
                      <a:lnTo>
                        <a:pt x="263" y="287"/>
                      </a:lnTo>
                      <a:lnTo>
                        <a:pt x="262" y="290"/>
                      </a:lnTo>
                      <a:lnTo>
                        <a:pt x="262" y="292"/>
                      </a:lnTo>
                      <a:lnTo>
                        <a:pt x="256" y="299"/>
                      </a:lnTo>
                      <a:lnTo>
                        <a:pt x="249" y="309"/>
                      </a:lnTo>
                      <a:lnTo>
                        <a:pt x="243" y="314"/>
                      </a:lnTo>
                      <a:lnTo>
                        <a:pt x="234" y="316"/>
                      </a:lnTo>
                      <a:lnTo>
                        <a:pt x="229" y="316"/>
                      </a:lnTo>
                      <a:lnTo>
                        <a:pt x="228" y="315"/>
                      </a:lnTo>
                      <a:lnTo>
                        <a:pt x="225" y="314"/>
                      </a:lnTo>
                      <a:lnTo>
                        <a:pt x="219" y="316"/>
                      </a:lnTo>
                      <a:lnTo>
                        <a:pt x="208" y="315"/>
                      </a:lnTo>
                      <a:lnTo>
                        <a:pt x="204" y="316"/>
                      </a:lnTo>
                      <a:lnTo>
                        <a:pt x="199" y="315"/>
                      </a:lnTo>
                      <a:lnTo>
                        <a:pt x="197" y="315"/>
                      </a:lnTo>
                      <a:lnTo>
                        <a:pt x="195" y="313"/>
                      </a:lnTo>
                      <a:lnTo>
                        <a:pt x="184" y="312"/>
                      </a:lnTo>
                      <a:lnTo>
                        <a:pt x="176" y="317"/>
                      </a:lnTo>
                      <a:lnTo>
                        <a:pt x="174" y="315"/>
                      </a:lnTo>
                      <a:lnTo>
                        <a:pt x="171" y="315"/>
                      </a:lnTo>
                      <a:lnTo>
                        <a:pt x="170" y="315"/>
                      </a:lnTo>
                      <a:lnTo>
                        <a:pt x="170" y="312"/>
                      </a:lnTo>
                      <a:lnTo>
                        <a:pt x="176" y="308"/>
                      </a:lnTo>
                      <a:lnTo>
                        <a:pt x="178" y="304"/>
                      </a:lnTo>
                      <a:lnTo>
                        <a:pt x="176" y="295"/>
                      </a:lnTo>
                      <a:lnTo>
                        <a:pt x="173" y="291"/>
                      </a:lnTo>
                      <a:lnTo>
                        <a:pt x="164" y="290"/>
                      </a:lnTo>
                      <a:lnTo>
                        <a:pt x="157" y="291"/>
                      </a:lnTo>
                      <a:lnTo>
                        <a:pt x="152" y="291"/>
                      </a:lnTo>
                      <a:lnTo>
                        <a:pt x="150" y="294"/>
                      </a:lnTo>
                      <a:lnTo>
                        <a:pt x="140" y="290"/>
                      </a:lnTo>
                      <a:lnTo>
                        <a:pt x="137" y="296"/>
                      </a:lnTo>
                      <a:lnTo>
                        <a:pt x="136" y="296"/>
                      </a:lnTo>
                      <a:lnTo>
                        <a:pt x="131" y="297"/>
                      </a:lnTo>
                      <a:lnTo>
                        <a:pt x="125" y="298"/>
                      </a:lnTo>
                      <a:lnTo>
                        <a:pt x="122" y="297"/>
                      </a:lnTo>
                      <a:lnTo>
                        <a:pt x="120" y="296"/>
                      </a:lnTo>
                      <a:lnTo>
                        <a:pt x="119" y="294"/>
                      </a:lnTo>
                      <a:lnTo>
                        <a:pt x="117" y="296"/>
                      </a:lnTo>
                      <a:lnTo>
                        <a:pt x="115" y="296"/>
                      </a:lnTo>
                      <a:lnTo>
                        <a:pt x="112" y="296"/>
                      </a:lnTo>
                      <a:lnTo>
                        <a:pt x="106" y="291"/>
                      </a:lnTo>
                      <a:lnTo>
                        <a:pt x="103" y="283"/>
                      </a:lnTo>
                      <a:lnTo>
                        <a:pt x="99" y="247"/>
                      </a:lnTo>
                      <a:lnTo>
                        <a:pt x="95" y="247"/>
                      </a:lnTo>
                      <a:lnTo>
                        <a:pt x="92" y="249"/>
                      </a:lnTo>
                      <a:lnTo>
                        <a:pt x="90" y="247"/>
                      </a:lnTo>
                      <a:lnTo>
                        <a:pt x="82" y="243"/>
                      </a:lnTo>
                      <a:lnTo>
                        <a:pt x="80" y="243"/>
                      </a:lnTo>
                      <a:lnTo>
                        <a:pt x="78" y="245"/>
                      </a:lnTo>
                      <a:lnTo>
                        <a:pt x="76" y="246"/>
                      </a:lnTo>
                      <a:lnTo>
                        <a:pt x="74" y="251"/>
                      </a:lnTo>
                      <a:lnTo>
                        <a:pt x="69" y="253"/>
                      </a:lnTo>
                      <a:lnTo>
                        <a:pt x="69" y="257"/>
                      </a:lnTo>
                      <a:lnTo>
                        <a:pt x="62" y="261"/>
                      </a:lnTo>
                      <a:lnTo>
                        <a:pt x="58" y="262"/>
                      </a:lnTo>
                      <a:lnTo>
                        <a:pt x="52" y="259"/>
                      </a:lnTo>
                      <a:lnTo>
                        <a:pt x="49" y="259"/>
                      </a:lnTo>
                      <a:lnTo>
                        <a:pt x="44" y="257"/>
                      </a:lnTo>
                      <a:lnTo>
                        <a:pt x="35" y="256"/>
                      </a:lnTo>
                      <a:lnTo>
                        <a:pt x="33" y="255"/>
                      </a:lnTo>
                      <a:lnTo>
                        <a:pt x="29" y="247"/>
                      </a:lnTo>
                      <a:lnTo>
                        <a:pt x="30" y="240"/>
                      </a:lnTo>
                      <a:lnTo>
                        <a:pt x="27" y="237"/>
                      </a:lnTo>
                      <a:lnTo>
                        <a:pt x="28" y="231"/>
                      </a:lnTo>
                      <a:lnTo>
                        <a:pt x="19" y="228"/>
                      </a:lnTo>
                      <a:lnTo>
                        <a:pt x="19" y="233"/>
                      </a:lnTo>
                      <a:lnTo>
                        <a:pt x="14" y="232"/>
                      </a:lnTo>
                      <a:lnTo>
                        <a:pt x="11" y="227"/>
                      </a:lnTo>
                      <a:lnTo>
                        <a:pt x="4" y="228"/>
                      </a:lnTo>
                      <a:lnTo>
                        <a:pt x="0" y="226"/>
                      </a:ln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12700" cap="rnd" cmpd="sng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s-MX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19" name="Freeform 18"/>
                <p:cNvSpPr>
                  <a:spLocks/>
                </p:cNvSpPr>
                <p:nvPr/>
              </p:nvSpPr>
              <p:spPr bwMode="auto">
                <a:xfrm>
                  <a:off x="4422290" y="3583482"/>
                  <a:ext cx="1037765" cy="973494"/>
                </a:xfrm>
                <a:custGeom>
                  <a:avLst/>
                  <a:gdLst/>
                  <a:ahLst/>
                  <a:cxnLst>
                    <a:cxn ang="0">
                      <a:pos x="16" y="232"/>
                    </a:cxn>
                    <a:cxn ang="0">
                      <a:pos x="23" y="282"/>
                    </a:cxn>
                    <a:cxn ang="0">
                      <a:pos x="46" y="302"/>
                    </a:cxn>
                    <a:cxn ang="0">
                      <a:pos x="82" y="325"/>
                    </a:cxn>
                    <a:cxn ang="0">
                      <a:pos x="95" y="330"/>
                    </a:cxn>
                    <a:cxn ang="0">
                      <a:pos x="118" y="330"/>
                    </a:cxn>
                    <a:cxn ang="0">
                      <a:pos x="145" y="296"/>
                    </a:cxn>
                    <a:cxn ang="0">
                      <a:pos x="163" y="311"/>
                    </a:cxn>
                    <a:cxn ang="0">
                      <a:pos x="156" y="344"/>
                    </a:cxn>
                    <a:cxn ang="0">
                      <a:pos x="163" y="367"/>
                    </a:cxn>
                    <a:cxn ang="0">
                      <a:pos x="164" y="395"/>
                    </a:cxn>
                    <a:cxn ang="0">
                      <a:pos x="145" y="444"/>
                    </a:cxn>
                    <a:cxn ang="0">
                      <a:pos x="158" y="456"/>
                    </a:cxn>
                    <a:cxn ang="0">
                      <a:pos x="196" y="471"/>
                    </a:cxn>
                    <a:cxn ang="0">
                      <a:pos x="228" y="493"/>
                    </a:cxn>
                    <a:cxn ang="0">
                      <a:pos x="256" y="509"/>
                    </a:cxn>
                    <a:cxn ang="0">
                      <a:pos x="276" y="489"/>
                    </a:cxn>
                    <a:cxn ang="0">
                      <a:pos x="310" y="486"/>
                    </a:cxn>
                    <a:cxn ang="0">
                      <a:pos x="347" y="510"/>
                    </a:cxn>
                    <a:cxn ang="0">
                      <a:pos x="374" y="515"/>
                    </a:cxn>
                    <a:cxn ang="0">
                      <a:pos x="385" y="498"/>
                    </a:cxn>
                    <a:cxn ang="0">
                      <a:pos x="420" y="514"/>
                    </a:cxn>
                    <a:cxn ang="0">
                      <a:pos x="430" y="517"/>
                    </a:cxn>
                    <a:cxn ang="0">
                      <a:pos x="437" y="500"/>
                    </a:cxn>
                    <a:cxn ang="0">
                      <a:pos x="457" y="484"/>
                    </a:cxn>
                    <a:cxn ang="0">
                      <a:pos x="469" y="497"/>
                    </a:cxn>
                    <a:cxn ang="0">
                      <a:pos x="498" y="534"/>
                    </a:cxn>
                    <a:cxn ang="0">
                      <a:pos x="515" y="531"/>
                    </a:cxn>
                    <a:cxn ang="0">
                      <a:pos x="532" y="541"/>
                    </a:cxn>
                    <a:cxn ang="0">
                      <a:pos x="548" y="543"/>
                    </a:cxn>
                    <a:cxn ang="0">
                      <a:pos x="564" y="546"/>
                    </a:cxn>
                    <a:cxn ang="0">
                      <a:pos x="566" y="521"/>
                    </a:cxn>
                    <a:cxn ang="0">
                      <a:pos x="582" y="512"/>
                    </a:cxn>
                    <a:cxn ang="0">
                      <a:pos x="574" y="495"/>
                    </a:cxn>
                    <a:cxn ang="0">
                      <a:pos x="584" y="469"/>
                    </a:cxn>
                    <a:cxn ang="0">
                      <a:pos x="587" y="449"/>
                    </a:cxn>
                    <a:cxn ang="0">
                      <a:pos x="587" y="433"/>
                    </a:cxn>
                    <a:cxn ang="0">
                      <a:pos x="576" y="410"/>
                    </a:cxn>
                    <a:cxn ang="0">
                      <a:pos x="570" y="376"/>
                    </a:cxn>
                    <a:cxn ang="0">
                      <a:pos x="505" y="366"/>
                    </a:cxn>
                    <a:cxn ang="0">
                      <a:pos x="457" y="360"/>
                    </a:cxn>
                    <a:cxn ang="0">
                      <a:pos x="435" y="322"/>
                    </a:cxn>
                    <a:cxn ang="0">
                      <a:pos x="411" y="320"/>
                    </a:cxn>
                    <a:cxn ang="0">
                      <a:pos x="336" y="296"/>
                    </a:cxn>
                    <a:cxn ang="0">
                      <a:pos x="347" y="269"/>
                    </a:cxn>
                    <a:cxn ang="0">
                      <a:pos x="334" y="234"/>
                    </a:cxn>
                    <a:cxn ang="0">
                      <a:pos x="318" y="225"/>
                    </a:cxn>
                    <a:cxn ang="0">
                      <a:pos x="267" y="228"/>
                    </a:cxn>
                    <a:cxn ang="0">
                      <a:pos x="262" y="129"/>
                    </a:cxn>
                    <a:cxn ang="0">
                      <a:pos x="243" y="72"/>
                    </a:cxn>
                    <a:cxn ang="0">
                      <a:pos x="226" y="17"/>
                    </a:cxn>
                    <a:cxn ang="0">
                      <a:pos x="212" y="0"/>
                    </a:cxn>
                    <a:cxn ang="0">
                      <a:pos x="218" y="13"/>
                    </a:cxn>
                    <a:cxn ang="0">
                      <a:pos x="192" y="33"/>
                    </a:cxn>
                    <a:cxn ang="0">
                      <a:pos x="164" y="61"/>
                    </a:cxn>
                    <a:cxn ang="0">
                      <a:pos x="166" y="98"/>
                    </a:cxn>
                    <a:cxn ang="0">
                      <a:pos x="94" y="181"/>
                    </a:cxn>
                    <a:cxn ang="0">
                      <a:pos x="40" y="196"/>
                    </a:cxn>
                    <a:cxn ang="0">
                      <a:pos x="10" y="212"/>
                    </a:cxn>
                  </a:cxnLst>
                  <a:rect l="0" t="0" r="r" b="b"/>
                  <a:pathLst>
                    <a:path w="592" h="548">
                      <a:moveTo>
                        <a:pt x="0" y="222"/>
                      </a:moveTo>
                      <a:lnTo>
                        <a:pt x="3" y="227"/>
                      </a:lnTo>
                      <a:lnTo>
                        <a:pt x="10" y="229"/>
                      </a:lnTo>
                      <a:lnTo>
                        <a:pt x="16" y="232"/>
                      </a:lnTo>
                      <a:lnTo>
                        <a:pt x="17" y="237"/>
                      </a:lnTo>
                      <a:lnTo>
                        <a:pt x="18" y="270"/>
                      </a:lnTo>
                      <a:lnTo>
                        <a:pt x="22" y="275"/>
                      </a:lnTo>
                      <a:lnTo>
                        <a:pt x="23" y="282"/>
                      </a:lnTo>
                      <a:lnTo>
                        <a:pt x="35" y="296"/>
                      </a:lnTo>
                      <a:lnTo>
                        <a:pt x="39" y="296"/>
                      </a:lnTo>
                      <a:lnTo>
                        <a:pt x="40" y="298"/>
                      </a:lnTo>
                      <a:lnTo>
                        <a:pt x="46" y="302"/>
                      </a:lnTo>
                      <a:lnTo>
                        <a:pt x="52" y="301"/>
                      </a:lnTo>
                      <a:lnTo>
                        <a:pt x="57" y="307"/>
                      </a:lnTo>
                      <a:lnTo>
                        <a:pt x="66" y="310"/>
                      </a:lnTo>
                      <a:lnTo>
                        <a:pt x="82" y="325"/>
                      </a:lnTo>
                      <a:lnTo>
                        <a:pt x="86" y="336"/>
                      </a:lnTo>
                      <a:lnTo>
                        <a:pt x="91" y="342"/>
                      </a:lnTo>
                      <a:lnTo>
                        <a:pt x="95" y="339"/>
                      </a:lnTo>
                      <a:lnTo>
                        <a:pt x="95" y="330"/>
                      </a:lnTo>
                      <a:lnTo>
                        <a:pt x="98" y="329"/>
                      </a:lnTo>
                      <a:lnTo>
                        <a:pt x="108" y="334"/>
                      </a:lnTo>
                      <a:lnTo>
                        <a:pt x="114" y="334"/>
                      </a:lnTo>
                      <a:lnTo>
                        <a:pt x="118" y="330"/>
                      </a:lnTo>
                      <a:lnTo>
                        <a:pt x="131" y="317"/>
                      </a:lnTo>
                      <a:lnTo>
                        <a:pt x="137" y="309"/>
                      </a:lnTo>
                      <a:lnTo>
                        <a:pt x="139" y="294"/>
                      </a:lnTo>
                      <a:lnTo>
                        <a:pt x="145" y="296"/>
                      </a:lnTo>
                      <a:lnTo>
                        <a:pt x="151" y="304"/>
                      </a:lnTo>
                      <a:lnTo>
                        <a:pt x="157" y="307"/>
                      </a:lnTo>
                      <a:lnTo>
                        <a:pt x="161" y="307"/>
                      </a:lnTo>
                      <a:lnTo>
                        <a:pt x="163" y="311"/>
                      </a:lnTo>
                      <a:lnTo>
                        <a:pt x="163" y="318"/>
                      </a:lnTo>
                      <a:lnTo>
                        <a:pt x="165" y="326"/>
                      </a:lnTo>
                      <a:lnTo>
                        <a:pt x="163" y="337"/>
                      </a:lnTo>
                      <a:lnTo>
                        <a:pt x="156" y="344"/>
                      </a:lnTo>
                      <a:lnTo>
                        <a:pt x="152" y="347"/>
                      </a:lnTo>
                      <a:lnTo>
                        <a:pt x="152" y="354"/>
                      </a:lnTo>
                      <a:lnTo>
                        <a:pt x="159" y="364"/>
                      </a:lnTo>
                      <a:lnTo>
                        <a:pt x="163" y="367"/>
                      </a:lnTo>
                      <a:lnTo>
                        <a:pt x="166" y="369"/>
                      </a:lnTo>
                      <a:lnTo>
                        <a:pt x="166" y="372"/>
                      </a:lnTo>
                      <a:lnTo>
                        <a:pt x="166" y="388"/>
                      </a:lnTo>
                      <a:lnTo>
                        <a:pt x="164" y="395"/>
                      </a:lnTo>
                      <a:lnTo>
                        <a:pt x="163" y="413"/>
                      </a:lnTo>
                      <a:lnTo>
                        <a:pt x="153" y="432"/>
                      </a:lnTo>
                      <a:lnTo>
                        <a:pt x="150" y="438"/>
                      </a:lnTo>
                      <a:lnTo>
                        <a:pt x="145" y="444"/>
                      </a:lnTo>
                      <a:lnTo>
                        <a:pt x="144" y="451"/>
                      </a:lnTo>
                      <a:lnTo>
                        <a:pt x="147" y="455"/>
                      </a:lnTo>
                      <a:lnTo>
                        <a:pt x="153" y="455"/>
                      </a:lnTo>
                      <a:lnTo>
                        <a:pt x="158" y="456"/>
                      </a:lnTo>
                      <a:lnTo>
                        <a:pt x="164" y="459"/>
                      </a:lnTo>
                      <a:lnTo>
                        <a:pt x="168" y="468"/>
                      </a:lnTo>
                      <a:lnTo>
                        <a:pt x="184" y="469"/>
                      </a:lnTo>
                      <a:lnTo>
                        <a:pt x="196" y="471"/>
                      </a:lnTo>
                      <a:lnTo>
                        <a:pt x="204" y="469"/>
                      </a:lnTo>
                      <a:lnTo>
                        <a:pt x="215" y="485"/>
                      </a:lnTo>
                      <a:lnTo>
                        <a:pt x="225" y="493"/>
                      </a:lnTo>
                      <a:lnTo>
                        <a:pt x="228" y="493"/>
                      </a:lnTo>
                      <a:lnTo>
                        <a:pt x="239" y="500"/>
                      </a:lnTo>
                      <a:lnTo>
                        <a:pt x="243" y="505"/>
                      </a:lnTo>
                      <a:lnTo>
                        <a:pt x="248" y="508"/>
                      </a:lnTo>
                      <a:lnTo>
                        <a:pt x="256" y="509"/>
                      </a:lnTo>
                      <a:lnTo>
                        <a:pt x="266" y="508"/>
                      </a:lnTo>
                      <a:lnTo>
                        <a:pt x="269" y="503"/>
                      </a:lnTo>
                      <a:lnTo>
                        <a:pt x="270" y="494"/>
                      </a:lnTo>
                      <a:lnTo>
                        <a:pt x="276" y="489"/>
                      </a:lnTo>
                      <a:lnTo>
                        <a:pt x="291" y="484"/>
                      </a:lnTo>
                      <a:lnTo>
                        <a:pt x="297" y="486"/>
                      </a:lnTo>
                      <a:lnTo>
                        <a:pt x="303" y="487"/>
                      </a:lnTo>
                      <a:lnTo>
                        <a:pt x="310" y="486"/>
                      </a:lnTo>
                      <a:lnTo>
                        <a:pt x="314" y="487"/>
                      </a:lnTo>
                      <a:lnTo>
                        <a:pt x="319" y="492"/>
                      </a:lnTo>
                      <a:lnTo>
                        <a:pt x="324" y="495"/>
                      </a:lnTo>
                      <a:lnTo>
                        <a:pt x="347" y="510"/>
                      </a:lnTo>
                      <a:lnTo>
                        <a:pt x="352" y="511"/>
                      </a:lnTo>
                      <a:lnTo>
                        <a:pt x="364" y="513"/>
                      </a:lnTo>
                      <a:lnTo>
                        <a:pt x="371" y="513"/>
                      </a:lnTo>
                      <a:lnTo>
                        <a:pt x="374" y="515"/>
                      </a:lnTo>
                      <a:lnTo>
                        <a:pt x="378" y="511"/>
                      </a:lnTo>
                      <a:lnTo>
                        <a:pt x="379" y="506"/>
                      </a:lnTo>
                      <a:lnTo>
                        <a:pt x="382" y="500"/>
                      </a:lnTo>
                      <a:lnTo>
                        <a:pt x="385" y="498"/>
                      </a:lnTo>
                      <a:lnTo>
                        <a:pt x="395" y="502"/>
                      </a:lnTo>
                      <a:lnTo>
                        <a:pt x="404" y="509"/>
                      </a:lnTo>
                      <a:lnTo>
                        <a:pt x="415" y="515"/>
                      </a:lnTo>
                      <a:lnTo>
                        <a:pt x="420" y="514"/>
                      </a:lnTo>
                      <a:lnTo>
                        <a:pt x="423" y="512"/>
                      </a:lnTo>
                      <a:lnTo>
                        <a:pt x="424" y="512"/>
                      </a:lnTo>
                      <a:lnTo>
                        <a:pt x="429" y="514"/>
                      </a:lnTo>
                      <a:lnTo>
                        <a:pt x="430" y="517"/>
                      </a:lnTo>
                      <a:lnTo>
                        <a:pt x="435" y="517"/>
                      </a:lnTo>
                      <a:lnTo>
                        <a:pt x="437" y="513"/>
                      </a:lnTo>
                      <a:lnTo>
                        <a:pt x="438" y="503"/>
                      </a:lnTo>
                      <a:lnTo>
                        <a:pt x="437" y="500"/>
                      </a:lnTo>
                      <a:lnTo>
                        <a:pt x="438" y="496"/>
                      </a:lnTo>
                      <a:lnTo>
                        <a:pt x="445" y="487"/>
                      </a:lnTo>
                      <a:lnTo>
                        <a:pt x="450" y="483"/>
                      </a:lnTo>
                      <a:lnTo>
                        <a:pt x="457" y="484"/>
                      </a:lnTo>
                      <a:lnTo>
                        <a:pt x="457" y="487"/>
                      </a:lnTo>
                      <a:lnTo>
                        <a:pt x="459" y="488"/>
                      </a:lnTo>
                      <a:lnTo>
                        <a:pt x="466" y="484"/>
                      </a:lnTo>
                      <a:lnTo>
                        <a:pt x="469" y="497"/>
                      </a:lnTo>
                      <a:lnTo>
                        <a:pt x="470" y="499"/>
                      </a:lnTo>
                      <a:lnTo>
                        <a:pt x="478" y="519"/>
                      </a:lnTo>
                      <a:lnTo>
                        <a:pt x="496" y="547"/>
                      </a:lnTo>
                      <a:lnTo>
                        <a:pt x="498" y="534"/>
                      </a:lnTo>
                      <a:lnTo>
                        <a:pt x="499" y="531"/>
                      </a:lnTo>
                      <a:lnTo>
                        <a:pt x="505" y="530"/>
                      </a:lnTo>
                      <a:lnTo>
                        <a:pt x="508" y="528"/>
                      </a:lnTo>
                      <a:lnTo>
                        <a:pt x="515" y="531"/>
                      </a:lnTo>
                      <a:lnTo>
                        <a:pt x="520" y="537"/>
                      </a:lnTo>
                      <a:lnTo>
                        <a:pt x="523" y="540"/>
                      </a:lnTo>
                      <a:lnTo>
                        <a:pt x="527" y="541"/>
                      </a:lnTo>
                      <a:lnTo>
                        <a:pt x="532" y="541"/>
                      </a:lnTo>
                      <a:lnTo>
                        <a:pt x="537" y="542"/>
                      </a:lnTo>
                      <a:lnTo>
                        <a:pt x="541" y="544"/>
                      </a:lnTo>
                      <a:lnTo>
                        <a:pt x="543" y="543"/>
                      </a:lnTo>
                      <a:lnTo>
                        <a:pt x="548" y="543"/>
                      </a:lnTo>
                      <a:lnTo>
                        <a:pt x="551" y="544"/>
                      </a:lnTo>
                      <a:lnTo>
                        <a:pt x="554" y="544"/>
                      </a:lnTo>
                      <a:lnTo>
                        <a:pt x="561" y="546"/>
                      </a:lnTo>
                      <a:lnTo>
                        <a:pt x="564" y="546"/>
                      </a:lnTo>
                      <a:lnTo>
                        <a:pt x="567" y="544"/>
                      </a:lnTo>
                      <a:lnTo>
                        <a:pt x="569" y="540"/>
                      </a:lnTo>
                      <a:lnTo>
                        <a:pt x="568" y="528"/>
                      </a:lnTo>
                      <a:lnTo>
                        <a:pt x="566" y="521"/>
                      </a:lnTo>
                      <a:lnTo>
                        <a:pt x="567" y="517"/>
                      </a:lnTo>
                      <a:lnTo>
                        <a:pt x="576" y="515"/>
                      </a:lnTo>
                      <a:lnTo>
                        <a:pt x="579" y="513"/>
                      </a:lnTo>
                      <a:lnTo>
                        <a:pt x="582" y="512"/>
                      </a:lnTo>
                      <a:lnTo>
                        <a:pt x="584" y="508"/>
                      </a:lnTo>
                      <a:lnTo>
                        <a:pt x="582" y="503"/>
                      </a:lnTo>
                      <a:lnTo>
                        <a:pt x="576" y="499"/>
                      </a:lnTo>
                      <a:lnTo>
                        <a:pt x="574" y="495"/>
                      </a:lnTo>
                      <a:lnTo>
                        <a:pt x="574" y="490"/>
                      </a:lnTo>
                      <a:lnTo>
                        <a:pt x="571" y="487"/>
                      </a:lnTo>
                      <a:lnTo>
                        <a:pt x="576" y="476"/>
                      </a:lnTo>
                      <a:lnTo>
                        <a:pt x="584" y="469"/>
                      </a:lnTo>
                      <a:lnTo>
                        <a:pt x="590" y="465"/>
                      </a:lnTo>
                      <a:lnTo>
                        <a:pt x="591" y="460"/>
                      </a:lnTo>
                      <a:lnTo>
                        <a:pt x="591" y="453"/>
                      </a:lnTo>
                      <a:lnTo>
                        <a:pt x="587" y="449"/>
                      </a:lnTo>
                      <a:lnTo>
                        <a:pt x="586" y="446"/>
                      </a:lnTo>
                      <a:lnTo>
                        <a:pt x="587" y="438"/>
                      </a:lnTo>
                      <a:lnTo>
                        <a:pt x="588" y="435"/>
                      </a:lnTo>
                      <a:lnTo>
                        <a:pt x="587" y="433"/>
                      </a:lnTo>
                      <a:lnTo>
                        <a:pt x="582" y="430"/>
                      </a:lnTo>
                      <a:lnTo>
                        <a:pt x="561" y="426"/>
                      </a:lnTo>
                      <a:lnTo>
                        <a:pt x="570" y="425"/>
                      </a:lnTo>
                      <a:lnTo>
                        <a:pt x="576" y="410"/>
                      </a:lnTo>
                      <a:lnTo>
                        <a:pt x="573" y="401"/>
                      </a:lnTo>
                      <a:lnTo>
                        <a:pt x="585" y="391"/>
                      </a:lnTo>
                      <a:lnTo>
                        <a:pt x="585" y="385"/>
                      </a:lnTo>
                      <a:lnTo>
                        <a:pt x="570" y="376"/>
                      </a:lnTo>
                      <a:lnTo>
                        <a:pt x="580" y="360"/>
                      </a:lnTo>
                      <a:lnTo>
                        <a:pt x="526" y="365"/>
                      </a:lnTo>
                      <a:lnTo>
                        <a:pt x="527" y="361"/>
                      </a:lnTo>
                      <a:lnTo>
                        <a:pt x="505" y="366"/>
                      </a:lnTo>
                      <a:lnTo>
                        <a:pt x="484" y="360"/>
                      </a:lnTo>
                      <a:lnTo>
                        <a:pt x="476" y="363"/>
                      </a:lnTo>
                      <a:lnTo>
                        <a:pt x="466" y="360"/>
                      </a:lnTo>
                      <a:lnTo>
                        <a:pt x="457" y="360"/>
                      </a:lnTo>
                      <a:lnTo>
                        <a:pt x="448" y="357"/>
                      </a:lnTo>
                      <a:lnTo>
                        <a:pt x="443" y="348"/>
                      </a:lnTo>
                      <a:lnTo>
                        <a:pt x="441" y="336"/>
                      </a:lnTo>
                      <a:lnTo>
                        <a:pt x="435" y="322"/>
                      </a:lnTo>
                      <a:lnTo>
                        <a:pt x="417" y="311"/>
                      </a:lnTo>
                      <a:lnTo>
                        <a:pt x="408" y="310"/>
                      </a:lnTo>
                      <a:lnTo>
                        <a:pt x="408" y="313"/>
                      </a:lnTo>
                      <a:lnTo>
                        <a:pt x="411" y="320"/>
                      </a:lnTo>
                      <a:lnTo>
                        <a:pt x="410" y="326"/>
                      </a:lnTo>
                      <a:lnTo>
                        <a:pt x="358" y="305"/>
                      </a:lnTo>
                      <a:lnTo>
                        <a:pt x="337" y="299"/>
                      </a:lnTo>
                      <a:lnTo>
                        <a:pt x="336" y="296"/>
                      </a:lnTo>
                      <a:lnTo>
                        <a:pt x="333" y="290"/>
                      </a:lnTo>
                      <a:lnTo>
                        <a:pt x="337" y="273"/>
                      </a:lnTo>
                      <a:lnTo>
                        <a:pt x="345" y="271"/>
                      </a:lnTo>
                      <a:lnTo>
                        <a:pt x="347" y="269"/>
                      </a:lnTo>
                      <a:lnTo>
                        <a:pt x="349" y="253"/>
                      </a:lnTo>
                      <a:lnTo>
                        <a:pt x="337" y="243"/>
                      </a:lnTo>
                      <a:lnTo>
                        <a:pt x="337" y="237"/>
                      </a:lnTo>
                      <a:lnTo>
                        <a:pt x="334" y="234"/>
                      </a:lnTo>
                      <a:lnTo>
                        <a:pt x="323" y="236"/>
                      </a:lnTo>
                      <a:lnTo>
                        <a:pt x="321" y="234"/>
                      </a:lnTo>
                      <a:lnTo>
                        <a:pt x="319" y="230"/>
                      </a:lnTo>
                      <a:lnTo>
                        <a:pt x="318" y="225"/>
                      </a:lnTo>
                      <a:lnTo>
                        <a:pt x="318" y="222"/>
                      </a:lnTo>
                      <a:lnTo>
                        <a:pt x="292" y="221"/>
                      </a:lnTo>
                      <a:lnTo>
                        <a:pt x="292" y="229"/>
                      </a:lnTo>
                      <a:lnTo>
                        <a:pt x="267" y="228"/>
                      </a:lnTo>
                      <a:lnTo>
                        <a:pt x="263" y="218"/>
                      </a:lnTo>
                      <a:lnTo>
                        <a:pt x="264" y="190"/>
                      </a:lnTo>
                      <a:lnTo>
                        <a:pt x="264" y="139"/>
                      </a:lnTo>
                      <a:lnTo>
                        <a:pt x="262" y="129"/>
                      </a:lnTo>
                      <a:lnTo>
                        <a:pt x="254" y="114"/>
                      </a:lnTo>
                      <a:lnTo>
                        <a:pt x="246" y="103"/>
                      </a:lnTo>
                      <a:lnTo>
                        <a:pt x="243" y="94"/>
                      </a:lnTo>
                      <a:lnTo>
                        <a:pt x="243" y="72"/>
                      </a:lnTo>
                      <a:lnTo>
                        <a:pt x="245" y="62"/>
                      </a:lnTo>
                      <a:lnTo>
                        <a:pt x="243" y="47"/>
                      </a:lnTo>
                      <a:lnTo>
                        <a:pt x="241" y="41"/>
                      </a:lnTo>
                      <a:lnTo>
                        <a:pt x="226" y="17"/>
                      </a:lnTo>
                      <a:lnTo>
                        <a:pt x="218" y="7"/>
                      </a:lnTo>
                      <a:lnTo>
                        <a:pt x="217" y="5"/>
                      </a:lnTo>
                      <a:lnTo>
                        <a:pt x="215" y="2"/>
                      </a:lnTo>
                      <a:lnTo>
                        <a:pt x="212" y="0"/>
                      </a:lnTo>
                      <a:lnTo>
                        <a:pt x="212" y="2"/>
                      </a:lnTo>
                      <a:lnTo>
                        <a:pt x="212" y="8"/>
                      </a:lnTo>
                      <a:lnTo>
                        <a:pt x="215" y="10"/>
                      </a:lnTo>
                      <a:lnTo>
                        <a:pt x="218" y="13"/>
                      </a:lnTo>
                      <a:lnTo>
                        <a:pt x="214" y="17"/>
                      </a:lnTo>
                      <a:lnTo>
                        <a:pt x="208" y="20"/>
                      </a:lnTo>
                      <a:lnTo>
                        <a:pt x="196" y="28"/>
                      </a:lnTo>
                      <a:lnTo>
                        <a:pt x="192" y="33"/>
                      </a:lnTo>
                      <a:lnTo>
                        <a:pt x="188" y="47"/>
                      </a:lnTo>
                      <a:lnTo>
                        <a:pt x="188" y="54"/>
                      </a:lnTo>
                      <a:lnTo>
                        <a:pt x="181" y="63"/>
                      </a:lnTo>
                      <a:lnTo>
                        <a:pt x="164" y="61"/>
                      </a:lnTo>
                      <a:lnTo>
                        <a:pt x="162" y="64"/>
                      </a:lnTo>
                      <a:lnTo>
                        <a:pt x="160" y="68"/>
                      </a:lnTo>
                      <a:lnTo>
                        <a:pt x="161" y="76"/>
                      </a:lnTo>
                      <a:lnTo>
                        <a:pt x="166" y="98"/>
                      </a:lnTo>
                      <a:lnTo>
                        <a:pt x="166" y="100"/>
                      </a:lnTo>
                      <a:lnTo>
                        <a:pt x="137" y="129"/>
                      </a:lnTo>
                      <a:lnTo>
                        <a:pt x="129" y="140"/>
                      </a:lnTo>
                      <a:lnTo>
                        <a:pt x="94" y="181"/>
                      </a:lnTo>
                      <a:lnTo>
                        <a:pt x="89" y="184"/>
                      </a:lnTo>
                      <a:lnTo>
                        <a:pt x="71" y="190"/>
                      </a:lnTo>
                      <a:lnTo>
                        <a:pt x="55" y="194"/>
                      </a:lnTo>
                      <a:lnTo>
                        <a:pt x="40" y="196"/>
                      </a:lnTo>
                      <a:lnTo>
                        <a:pt x="28" y="200"/>
                      </a:lnTo>
                      <a:lnTo>
                        <a:pt x="19" y="205"/>
                      </a:lnTo>
                      <a:lnTo>
                        <a:pt x="17" y="209"/>
                      </a:lnTo>
                      <a:lnTo>
                        <a:pt x="10" y="212"/>
                      </a:lnTo>
                      <a:lnTo>
                        <a:pt x="1" y="219"/>
                      </a:lnTo>
                      <a:lnTo>
                        <a:pt x="0" y="222"/>
                      </a:ln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12700" cap="rnd" cmpd="sng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s-MX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20" name="Freeform 19"/>
                <p:cNvSpPr>
                  <a:spLocks/>
                </p:cNvSpPr>
                <p:nvPr/>
              </p:nvSpPr>
              <p:spPr bwMode="auto">
                <a:xfrm>
                  <a:off x="4312059" y="4189433"/>
                  <a:ext cx="301113" cy="244083"/>
                </a:xfrm>
                <a:custGeom>
                  <a:avLst/>
                  <a:gdLst/>
                  <a:ahLst/>
                  <a:cxnLst>
                    <a:cxn ang="0">
                      <a:pos x="22" y="123"/>
                    </a:cxn>
                    <a:cxn ang="0">
                      <a:pos x="4" y="101"/>
                    </a:cxn>
                    <a:cxn ang="0">
                      <a:pos x="0" y="87"/>
                    </a:cxn>
                    <a:cxn ang="0">
                      <a:pos x="6" y="59"/>
                    </a:cxn>
                    <a:cxn ang="0">
                      <a:pos x="33" y="35"/>
                    </a:cxn>
                    <a:cxn ang="0">
                      <a:pos x="54" y="26"/>
                    </a:cxn>
                    <a:cxn ang="0">
                      <a:pos x="99" y="0"/>
                    </a:cxn>
                    <a:cxn ang="0">
                      <a:pos x="121" y="17"/>
                    </a:cxn>
                    <a:cxn ang="0">
                      <a:pos x="132" y="33"/>
                    </a:cxn>
                    <a:cxn ang="0">
                      <a:pos x="163" y="63"/>
                    </a:cxn>
                    <a:cxn ang="0">
                      <a:pos x="162" y="86"/>
                    </a:cxn>
                    <a:cxn ang="0">
                      <a:pos x="127" y="111"/>
                    </a:cxn>
                    <a:cxn ang="0">
                      <a:pos x="94" y="138"/>
                    </a:cxn>
                    <a:cxn ang="0">
                      <a:pos x="64" y="134"/>
                    </a:cxn>
                    <a:cxn ang="0">
                      <a:pos x="33" y="125"/>
                    </a:cxn>
                    <a:cxn ang="0">
                      <a:pos x="22" y="123"/>
                    </a:cxn>
                  </a:cxnLst>
                  <a:rect l="0" t="0" r="r" b="b"/>
                  <a:pathLst>
                    <a:path w="172" h="138">
                      <a:moveTo>
                        <a:pt x="22" y="123"/>
                      </a:moveTo>
                      <a:cubicBezTo>
                        <a:pt x="15" y="116"/>
                        <a:pt x="9" y="111"/>
                        <a:pt x="4" y="101"/>
                      </a:cubicBezTo>
                      <a:cubicBezTo>
                        <a:pt x="3" y="96"/>
                        <a:pt x="1" y="92"/>
                        <a:pt x="0" y="87"/>
                      </a:cubicBezTo>
                      <a:cubicBezTo>
                        <a:pt x="1" y="76"/>
                        <a:pt x="1" y="68"/>
                        <a:pt x="6" y="59"/>
                      </a:cubicBezTo>
                      <a:cubicBezTo>
                        <a:pt x="8" y="48"/>
                        <a:pt x="22" y="37"/>
                        <a:pt x="33" y="35"/>
                      </a:cubicBezTo>
                      <a:cubicBezTo>
                        <a:pt x="39" y="30"/>
                        <a:pt x="46" y="27"/>
                        <a:pt x="54" y="26"/>
                      </a:cubicBezTo>
                      <a:cubicBezTo>
                        <a:pt x="69" y="18"/>
                        <a:pt x="84" y="9"/>
                        <a:pt x="99" y="0"/>
                      </a:cubicBezTo>
                      <a:cubicBezTo>
                        <a:pt x="107" y="4"/>
                        <a:pt x="114" y="11"/>
                        <a:pt x="121" y="17"/>
                      </a:cubicBezTo>
                      <a:cubicBezTo>
                        <a:pt x="125" y="24"/>
                        <a:pt x="124" y="28"/>
                        <a:pt x="132" y="33"/>
                      </a:cubicBezTo>
                      <a:cubicBezTo>
                        <a:pt x="140" y="46"/>
                        <a:pt x="151" y="54"/>
                        <a:pt x="163" y="63"/>
                      </a:cubicBezTo>
                      <a:cubicBezTo>
                        <a:pt x="168" y="71"/>
                        <a:pt x="172" y="81"/>
                        <a:pt x="162" y="86"/>
                      </a:cubicBezTo>
                      <a:cubicBezTo>
                        <a:pt x="154" y="97"/>
                        <a:pt x="141" y="108"/>
                        <a:pt x="127" y="111"/>
                      </a:cubicBezTo>
                      <a:cubicBezTo>
                        <a:pt x="114" y="120"/>
                        <a:pt x="112" y="135"/>
                        <a:pt x="94" y="138"/>
                      </a:cubicBezTo>
                      <a:cubicBezTo>
                        <a:pt x="76" y="137"/>
                        <a:pt x="77" y="137"/>
                        <a:pt x="64" y="134"/>
                      </a:cubicBezTo>
                      <a:cubicBezTo>
                        <a:pt x="55" y="127"/>
                        <a:pt x="44" y="127"/>
                        <a:pt x="33" y="125"/>
                      </a:cubicBezTo>
                      <a:cubicBezTo>
                        <a:pt x="32" y="124"/>
                        <a:pt x="22" y="119"/>
                        <a:pt x="22" y="123"/>
                      </a:cubicBez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12700" cmpd="sng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s-MX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21" name="Freeform 20"/>
                <p:cNvSpPr>
                  <a:spLocks/>
                </p:cNvSpPr>
                <p:nvPr/>
              </p:nvSpPr>
              <p:spPr bwMode="auto">
                <a:xfrm>
                  <a:off x="3923569" y="3437316"/>
                  <a:ext cx="900652" cy="1172168"/>
                </a:xfrm>
                <a:custGeom>
                  <a:avLst/>
                  <a:gdLst/>
                  <a:ahLst/>
                  <a:cxnLst>
                    <a:cxn ang="0">
                      <a:pos x="249" y="6"/>
                    </a:cxn>
                    <a:cxn ang="0">
                      <a:pos x="273" y="56"/>
                    </a:cxn>
                    <a:cxn ang="0">
                      <a:pos x="235" y="129"/>
                    </a:cxn>
                    <a:cxn ang="0">
                      <a:pos x="162" y="119"/>
                    </a:cxn>
                    <a:cxn ang="0">
                      <a:pos x="111" y="147"/>
                    </a:cxn>
                    <a:cxn ang="0">
                      <a:pos x="69" y="180"/>
                    </a:cxn>
                    <a:cxn ang="0">
                      <a:pos x="66" y="240"/>
                    </a:cxn>
                    <a:cxn ang="0">
                      <a:pos x="27" y="267"/>
                    </a:cxn>
                    <a:cxn ang="0">
                      <a:pos x="13" y="327"/>
                    </a:cxn>
                    <a:cxn ang="0">
                      <a:pos x="27" y="438"/>
                    </a:cxn>
                    <a:cxn ang="0">
                      <a:pos x="49" y="420"/>
                    </a:cxn>
                    <a:cxn ang="0">
                      <a:pos x="76" y="393"/>
                    </a:cxn>
                    <a:cxn ang="0">
                      <a:pos x="64" y="429"/>
                    </a:cxn>
                    <a:cxn ang="0">
                      <a:pos x="78" y="455"/>
                    </a:cxn>
                    <a:cxn ang="0">
                      <a:pos x="105" y="434"/>
                    </a:cxn>
                    <a:cxn ang="0">
                      <a:pos x="108" y="488"/>
                    </a:cxn>
                    <a:cxn ang="0">
                      <a:pos x="145" y="446"/>
                    </a:cxn>
                    <a:cxn ang="0">
                      <a:pos x="166" y="479"/>
                    </a:cxn>
                    <a:cxn ang="0">
                      <a:pos x="148" y="519"/>
                    </a:cxn>
                    <a:cxn ang="0">
                      <a:pos x="112" y="539"/>
                    </a:cxn>
                    <a:cxn ang="0">
                      <a:pos x="100" y="566"/>
                    </a:cxn>
                    <a:cxn ang="0">
                      <a:pos x="79" y="602"/>
                    </a:cxn>
                    <a:cxn ang="0">
                      <a:pos x="114" y="639"/>
                    </a:cxn>
                    <a:cxn ang="0">
                      <a:pos x="156" y="654"/>
                    </a:cxn>
                    <a:cxn ang="0">
                      <a:pos x="177" y="650"/>
                    </a:cxn>
                    <a:cxn ang="0">
                      <a:pos x="183" y="648"/>
                    </a:cxn>
                    <a:cxn ang="0">
                      <a:pos x="229" y="629"/>
                    </a:cxn>
                    <a:cxn ang="0">
                      <a:pos x="253" y="609"/>
                    </a:cxn>
                    <a:cxn ang="0">
                      <a:pos x="243" y="554"/>
                    </a:cxn>
                    <a:cxn ang="0">
                      <a:pos x="232" y="536"/>
                    </a:cxn>
                    <a:cxn ang="0">
                      <a:pos x="238" y="473"/>
                    </a:cxn>
                    <a:cxn ang="0">
                      <a:pos x="291" y="446"/>
                    </a:cxn>
                    <a:cxn ang="0">
                      <a:pos x="333" y="431"/>
                    </a:cxn>
                    <a:cxn ang="0">
                      <a:pos x="355" y="459"/>
                    </a:cxn>
                    <a:cxn ang="0">
                      <a:pos x="390" y="492"/>
                    </a:cxn>
                    <a:cxn ang="0">
                      <a:pos x="442" y="525"/>
                    </a:cxn>
                    <a:cxn ang="0">
                      <a:pos x="451" y="449"/>
                    </a:cxn>
                    <a:cxn ang="0">
                      <a:pos x="459" y="425"/>
                    </a:cxn>
                    <a:cxn ang="0">
                      <a:pos x="406" y="417"/>
                    </a:cxn>
                    <a:cxn ang="0">
                      <a:pos x="376" y="416"/>
                    </a:cxn>
                    <a:cxn ang="0">
                      <a:pos x="351" y="395"/>
                    </a:cxn>
                    <a:cxn ang="0">
                      <a:pos x="315" y="345"/>
                    </a:cxn>
                    <a:cxn ang="0">
                      <a:pos x="312" y="302"/>
                    </a:cxn>
                    <a:cxn ang="0">
                      <a:pos x="363" y="275"/>
                    </a:cxn>
                    <a:cxn ang="0">
                      <a:pos x="415" y="239"/>
                    </a:cxn>
                    <a:cxn ang="0">
                      <a:pos x="456" y="183"/>
                    </a:cxn>
                    <a:cxn ang="0">
                      <a:pos x="480" y="134"/>
                    </a:cxn>
                    <a:cxn ang="0">
                      <a:pos x="480" y="87"/>
                    </a:cxn>
                    <a:cxn ang="0">
                      <a:pos x="448" y="50"/>
                    </a:cxn>
                    <a:cxn ang="0">
                      <a:pos x="400" y="38"/>
                    </a:cxn>
                    <a:cxn ang="0">
                      <a:pos x="367" y="18"/>
                    </a:cxn>
                    <a:cxn ang="0">
                      <a:pos x="298" y="0"/>
                    </a:cxn>
                  </a:cxnLst>
                  <a:rect l="0" t="0" r="r" b="b"/>
                  <a:pathLst>
                    <a:path w="515" h="659">
                      <a:moveTo>
                        <a:pt x="298" y="0"/>
                      </a:moveTo>
                      <a:cubicBezTo>
                        <a:pt x="281" y="1"/>
                        <a:pt x="266" y="4"/>
                        <a:pt x="249" y="6"/>
                      </a:cubicBezTo>
                      <a:cubicBezTo>
                        <a:pt x="241" y="19"/>
                        <a:pt x="250" y="30"/>
                        <a:pt x="261" y="36"/>
                      </a:cubicBezTo>
                      <a:cubicBezTo>
                        <a:pt x="265" y="43"/>
                        <a:pt x="269" y="49"/>
                        <a:pt x="273" y="56"/>
                      </a:cubicBezTo>
                      <a:cubicBezTo>
                        <a:pt x="274" y="68"/>
                        <a:pt x="275" y="78"/>
                        <a:pt x="279" y="89"/>
                      </a:cubicBezTo>
                      <a:cubicBezTo>
                        <a:pt x="276" y="131"/>
                        <a:pt x="278" y="126"/>
                        <a:pt x="235" y="129"/>
                      </a:cubicBezTo>
                      <a:cubicBezTo>
                        <a:pt x="216" y="128"/>
                        <a:pt x="213" y="127"/>
                        <a:pt x="199" y="125"/>
                      </a:cubicBezTo>
                      <a:cubicBezTo>
                        <a:pt x="188" y="120"/>
                        <a:pt x="174" y="120"/>
                        <a:pt x="162" y="119"/>
                      </a:cubicBezTo>
                      <a:cubicBezTo>
                        <a:pt x="150" y="116"/>
                        <a:pt x="145" y="116"/>
                        <a:pt x="132" y="117"/>
                      </a:cubicBezTo>
                      <a:cubicBezTo>
                        <a:pt x="125" y="134"/>
                        <a:pt x="126" y="136"/>
                        <a:pt x="111" y="147"/>
                      </a:cubicBezTo>
                      <a:cubicBezTo>
                        <a:pt x="105" y="162"/>
                        <a:pt x="101" y="172"/>
                        <a:pt x="84" y="174"/>
                      </a:cubicBezTo>
                      <a:cubicBezTo>
                        <a:pt x="78" y="176"/>
                        <a:pt x="74" y="176"/>
                        <a:pt x="69" y="180"/>
                      </a:cubicBezTo>
                      <a:cubicBezTo>
                        <a:pt x="63" y="189"/>
                        <a:pt x="63" y="198"/>
                        <a:pt x="61" y="209"/>
                      </a:cubicBezTo>
                      <a:cubicBezTo>
                        <a:pt x="62" y="220"/>
                        <a:pt x="61" y="230"/>
                        <a:pt x="66" y="240"/>
                      </a:cubicBezTo>
                      <a:cubicBezTo>
                        <a:pt x="39" y="244"/>
                        <a:pt x="55" y="245"/>
                        <a:pt x="40" y="258"/>
                      </a:cubicBezTo>
                      <a:cubicBezTo>
                        <a:pt x="36" y="262"/>
                        <a:pt x="31" y="263"/>
                        <a:pt x="27" y="267"/>
                      </a:cubicBezTo>
                      <a:cubicBezTo>
                        <a:pt x="24" y="274"/>
                        <a:pt x="21" y="280"/>
                        <a:pt x="19" y="287"/>
                      </a:cubicBezTo>
                      <a:cubicBezTo>
                        <a:pt x="18" y="318"/>
                        <a:pt x="21" y="310"/>
                        <a:pt x="13" y="327"/>
                      </a:cubicBezTo>
                      <a:cubicBezTo>
                        <a:pt x="8" y="354"/>
                        <a:pt x="10" y="322"/>
                        <a:pt x="9" y="390"/>
                      </a:cubicBezTo>
                      <a:cubicBezTo>
                        <a:pt x="10" y="425"/>
                        <a:pt x="0" y="433"/>
                        <a:pt x="27" y="438"/>
                      </a:cubicBezTo>
                      <a:cubicBezTo>
                        <a:pt x="36" y="437"/>
                        <a:pt x="54" y="434"/>
                        <a:pt x="54" y="434"/>
                      </a:cubicBezTo>
                      <a:cubicBezTo>
                        <a:pt x="55" y="427"/>
                        <a:pt x="52" y="426"/>
                        <a:pt x="49" y="420"/>
                      </a:cubicBezTo>
                      <a:cubicBezTo>
                        <a:pt x="47" y="409"/>
                        <a:pt x="38" y="392"/>
                        <a:pt x="54" y="389"/>
                      </a:cubicBezTo>
                      <a:cubicBezTo>
                        <a:pt x="61" y="390"/>
                        <a:pt x="69" y="392"/>
                        <a:pt x="76" y="393"/>
                      </a:cubicBezTo>
                      <a:cubicBezTo>
                        <a:pt x="89" y="398"/>
                        <a:pt x="82" y="406"/>
                        <a:pt x="73" y="411"/>
                      </a:cubicBezTo>
                      <a:cubicBezTo>
                        <a:pt x="69" y="417"/>
                        <a:pt x="67" y="423"/>
                        <a:pt x="64" y="429"/>
                      </a:cubicBezTo>
                      <a:cubicBezTo>
                        <a:pt x="66" y="441"/>
                        <a:pt x="64" y="458"/>
                        <a:pt x="72" y="468"/>
                      </a:cubicBezTo>
                      <a:cubicBezTo>
                        <a:pt x="75" y="464"/>
                        <a:pt x="76" y="460"/>
                        <a:pt x="78" y="455"/>
                      </a:cubicBezTo>
                      <a:cubicBezTo>
                        <a:pt x="80" y="444"/>
                        <a:pt x="80" y="433"/>
                        <a:pt x="84" y="422"/>
                      </a:cubicBezTo>
                      <a:cubicBezTo>
                        <a:pt x="97" y="423"/>
                        <a:pt x="100" y="423"/>
                        <a:pt x="105" y="434"/>
                      </a:cubicBezTo>
                      <a:cubicBezTo>
                        <a:pt x="103" y="443"/>
                        <a:pt x="102" y="446"/>
                        <a:pt x="97" y="453"/>
                      </a:cubicBezTo>
                      <a:cubicBezTo>
                        <a:pt x="94" y="470"/>
                        <a:pt x="91" y="482"/>
                        <a:pt x="108" y="488"/>
                      </a:cubicBezTo>
                      <a:cubicBezTo>
                        <a:pt x="124" y="485"/>
                        <a:pt x="120" y="485"/>
                        <a:pt x="126" y="473"/>
                      </a:cubicBezTo>
                      <a:cubicBezTo>
                        <a:pt x="128" y="456"/>
                        <a:pt x="127" y="448"/>
                        <a:pt x="145" y="446"/>
                      </a:cubicBezTo>
                      <a:cubicBezTo>
                        <a:pt x="161" y="447"/>
                        <a:pt x="167" y="447"/>
                        <a:pt x="175" y="461"/>
                      </a:cubicBezTo>
                      <a:cubicBezTo>
                        <a:pt x="174" y="471"/>
                        <a:pt x="174" y="474"/>
                        <a:pt x="166" y="479"/>
                      </a:cubicBezTo>
                      <a:cubicBezTo>
                        <a:pt x="163" y="483"/>
                        <a:pt x="162" y="487"/>
                        <a:pt x="160" y="492"/>
                      </a:cubicBezTo>
                      <a:cubicBezTo>
                        <a:pt x="157" y="513"/>
                        <a:pt x="164" y="516"/>
                        <a:pt x="148" y="519"/>
                      </a:cubicBezTo>
                      <a:cubicBezTo>
                        <a:pt x="140" y="523"/>
                        <a:pt x="135" y="529"/>
                        <a:pt x="127" y="534"/>
                      </a:cubicBezTo>
                      <a:cubicBezTo>
                        <a:pt x="122" y="541"/>
                        <a:pt x="120" y="540"/>
                        <a:pt x="112" y="539"/>
                      </a:cubicBezTo>
                      <a:cubicBezTo>
                        <a:pt x="102" y="534"/>
                        <a:pt x="105" y="547"/>
                        <a:pt x="108" y="552"/>
                      </a:cubicBezTo>
                      <a:cubicBezTo>
                        <a:pt x="105" y="557"/>
                        <a:pt x="102" y="561"/>
                        <a:pt x="100" y="566"/>
                      </a:cubicBezTo>
                      <a:cubicBezTo>
                        <a:pt x="99" y="580"/>
                        <a:pt x="102" y="586"/>
                        <a:pt x="88" y="588"/>
                      </a:cubicBezTo>
                      <a:cubicBezTo>
                        <a:pt x="80" y="598"/>
                        <a:pt x="82" y="593"/>
                        <a:pt x="79" y="602"/>
                      </a:cubicBezTo>
                      <a:cubicBezTo>
                        <a:pt x="77" y="626"/>
                        <a:pt x="69" y="626"/>
                        <a:pt x="97" y="629"/>
                      </a:cubicBezTo>
                      <a:cubicBezTo>
                        <a:pt x="101" y="636"/>
                        <a:pt x="106" y="638"/>
                        <a:pt x="114" y="639"/>
                      </a:cubicBezTo>
                      <a:cubicBezTo>
                        <a:pt x="120" y="642"/>
                        <a:pt x="128" y="644"/>
                        <a:pt x="135" y="645"/>
                      </a:cubicBezTo>
                      <a:cubicBezTo>
                        <a:pt x="143" y="649"/>
                        <a:pt x="147" y="653"/>
                        <a:pt x="156" y="654"/>
                      </a:cubicBezTo>
                      <a:cubicBezTo>
                        <a:pt x="163" y="653"/>
                        <a:pt x="167" y="652"/>
                        <a:pt x="172" y="648"/>
                      </a:cubicBezTo>
                      <a:cubicBezTo>
                        <a:pt x="174" y="649"/>
                        <a:pt x="176" y="651"/>
                        <a:pt x="177" y="650"/>
                      </a:cubicBezTo>
                      <a:cubicBezTo>
                        <a:pt x="178" y="648"/>
                        <a:pt x="172" y="646"/>
                        <a:pt x="174" y="645"/>
                      </a:cubicBezTo>
                      <a:cubicBezTo>
                        <a:pt x="177" y="644"/>
                        <a:pt x="180" y="647"/>
                        <a:pt x="183" y="648"/>
                      </a:cubicBezTo>
                      <a:cubicBezTo>
                        <a:pt x="185" y="659"/>
                        <a:pt x="187" y="635"/>
                        <a:pt x="193" y="629"/>
                      </a:cubicBezTo>
                      <a:cubicBezTo>
                        <a:pt x="203" y="630"/>
                        <a:pt x="220" y="631"/>
                        <a:pt x="229" y="629"/>
                      </a:cubicBezTo>
                      <a:cubicBezTo>
                        <a:pt x="233" y="628"/>
                        <a:pt x="236" y="621"/>
                        <a:pt x="243" y="620"/>
                      </a:cubicBezTo>
                      <a:cubicBezTo>
                        <a:pt x="250" y="617"/>
                        <a:pt x="252" y="617"/>
                        <a:pt x="253" y="609"/>
                      </a:cubicBezTo>
                      <a:cubicBezTo>
                        <a:pt x="252" y="598"/>
                        <a:pt x="252" y="591"/>
                        <a:pt x="243" y="584"/>
                      </a:cubicBezTo>
                      <a:cubicBezTo>
                        <a:pt x="236" y="572"/>
                        <a:pt x="237" y="566"/>
                        <a:pt x="243" y="554"/>
                      </a:cubicBezTo>
                      <a:cubicBezTo>
                        <a:pt x="244" y="549"/>
                        <a:pt x="245" y="548"/>
                        <a:pt x="241" y="543"/>
                      </a:cubicBezTo>
                      <a:cubicBezTo>
                        <a:pt x="238" y="540"/>
                        <a:pt x="232" y="536"/>
                        <a:pt x="232" y="536"/>
                      </a:cubicBezTo>
                      <a:cubicBezTo>
                        <a:pt x="228" y="529"/>
                        <a:pt x="226" y="524"/>
                        <a:pt x="223" y="516"/>
                      </a:cubicBezTo>
                      <a:cubicBezTo>
                        <a:pt x="225" y="502"/>
                        <a:pt x="226" y="482"/>
                        <a:pt x="238" y="473"/>
                      </a:cubicBezTo>
                      <a:cubicBezTo>
                        <a:pt x="245" y="461"/>
                        <a:pt x="262" y="454"/>
                        <a:pt x="276" y="452"/>
                      </a:cubicBezTo>
                      <a:cubicBezTo>
                        <a:pt x="281" y="449"/>
                        <a:pt x="286" y="449"/>
                        <a:pt x="291" y="446"/>
                      </a:cubicBezTo>
                      <a:cubicBezTo>
                        <a:pt x="298" y="442"/>
                        <a:pt x="301" y="436"/>
                        <a:pt x="309" y="434"/>
                      </a:cubicBezTo>
                      <a:cubicBezTo>
                        <a:pt x="318" y="427"/>
                        <a:pt x="320" y="429"/>
                        <a:pt x="333" y="431"/>
                      </a:cubicBezTo>
                      <a:cubicBezTo>
                        <a:pt x="335" y="438"/>
                        <a:pt x="340" y="447"/>
                        <a:pt x="346" y="452"/>
                      </a:cubicBezTo>
                      <a:cubicBezTo>
                        <a:pt x="349" y="455"/>
                        <a:pt x="355" y="459"/>
                        <a:pt x="355" y="459"/>
                      </a:cubicBezTo>
                      <a:cubicBezTo>
                        <a:pt x="359" y="466"/>
                        <a:pt x="367" y="469"/>
                        <a:pt x="373" y="474"/>
                      </a:cubicBezTo>
                      <a:cubicBezTo>
                        <a:pt x="380" y="480"/>
                        <a:pt x="383" y="487"/>
                        <a:pt x="390" y="492"/>
                      </a:cubicBezTo>
                      <a:cubicBezTo>
                        <a:pt x="398" y="505"/>
                        <a:pt x="410" y="519"/>
                        <a:pt x="426" y="522"/>
                      </a:cubicBezTo>
                      <a:cubicBezTo>
                        <a:pt x="431" y="531"/>
                        <a:pt x="434" y="531"/>
                        <a:pt x="442" y="525"/>
                      </a:cubicBezTo>
                      <a:cubicBezTo>
                        <a:pt x="447" y="515"/>
                        <a:pt x="451" y="507"/>
                        <a:pt x="456" y="497"/>
                      </a:cubicBezTo>
                      <a:cubicBezTo>
                        <a:pt x="459" y="482"/>
                        <a:pt x="464" y="460"/>
                        <a:pt x="451" y="449"/>
                      </a:cubicBezTo>
                      <a:cubicBezTo>
                        <a:pt x="450" y="443"/>
                        <a:pt x="445" y="438"/>
                        <a:pt x="450" y="432"/>
                      </a:cubicBezTo>
                      <a:cubicBezTo>
                        <a:pt x="452" y="429"/>
                        <a:pt x="459" y="425"/>
                        <a:pt x="459" y="425"/>
                      </a:cubicBezTo>
                      <a:cubicBezTo>
                        <a:pt x="462" y="408"/>
                        <a:pt x="454" y="389"/>
                        <a:pt x="436" y="386"/>
                      </a:cubicBezTo>
                      <a:cubicBezTo>
                        <a:pt x="422" y="393"/>
                        <a:pt x="426" y="413"/>
                        <a:pt x="406" y="417"/>
                      </a:cubicBezTo>
                      <a:cubicBezTo>
                        <a:pt x="400" y="416"/>
                        <a:pt x="396" y="413"/>
                        <a:pt x="390" y="416"/>
                      </a:cubicBezTo>
                      <a:cubicBezTo>
                        <a:pt x="386" y="431"/>
                        <a:pt x="384" y="418"/>
                        <a:pt x="376" y="416"/>
                      </a:cubicBezTo>
                      <a:cubicBezTo>
                        <a:pt x="369" y="412"/>
                        <a:pt x="373" y="408"/>
                        <a:pt x="369" y="402"/>
                      </a:cubicBezTo>
                      <a:cubicBezTo>
                        <a:pt x="365" y="396"/>
                        <a:pt x="357" y="396"/>
                        <a:pt x="351" y="395"/>
                      </a:cubicBezTo>
                      <a:cubicBezTo>
                        <a:pt x="340" y="391"/>
                        <a:pt x="330" y="384"/>
                        <a:pt x="321" y="377"/>
                      </a:cubicBezTo>
                      <a:cubicBezTo>
                        <a:pt x="315" y="367"/>
                        <a:pt x="317" y="356"/>
                        <a:pt x="315" y="345"/>
                      </a:cubicBezTo>
                      <a:cubicBezTo>
                        <a:pt x="313" y="332"/>
                        <a:pt x="304" y="321"/>
                        <a:pt x="298" y="309"/>
                      </a:cubicBezTo>
                      <a:cubicBezTo>
                        <a:pt x="303" y="305"/>
                        <a:pt x="306" y="303"/>
                        <a:pt x="312" y="302"/>
                      </a:cubicBezTo>
                      <a:cubicBezTo>
                        <a:pt x="319" y="297"/>
                        <a:pt x="327" y="292"/>
                        <a:pt x="336" y="290"/>
                      </a:cubicBezTo>
                      <a:cubicBezTo>
                        <a:pt x="344" y="284"/>
                        <a:pt x="353" y="277"/>
                        <a:pt x="363" y="275"/>
                      </a:cubicBezTo>
                      <a:cubicBezTo>
                        <a:pt x="369" y="272"/>
                        <a:pt x="377" y="270"/>
                        <a:pt x="384" y="269"/>
                      </a:cubicBezTo>
                      <a:cubicBezTo>
                        <a:pt x="387" y="263"/>
                        <a:pt x="409" y="243"/>
                        <a:pt x="415" y="239"/>
                      </a:cubicBezTo>
                      <a:cubicBezTo>
                        <a:pt x="422" y="227"/>
                        <a:pt x="432" y="207"/>
                        <a:pt x="444" y="200"/>
                      </a:cubicBezTo>
                      <a:cubicBezTo>
                        <a:pt x="448" y="194"/>
                        <a:pt x="452" y="189"/>
                        <a:pt x="456" y="183"/>
                      </a:cubicBezTo>
                      <a:cubicBezTo>
                        <a:pt x="457" y="166"/>
                        <a:pt x="451" y="148"/>
                        <a:pt x="471" y="146"/>
                      </a:cubicBezTo>
                      <a:cubicBezTo>
                        <a:pt x="476" y="142"/>
                        <a:pt x="477" y="139"/>
                        <a:pt x="480" y="134"/>
                      </a:cubicBezTo>
                      <a:cubicBezTo>
                        <a:pt x="482" y="125"/>
                        <a:pt x="496" y="110"/>
                        <a:pt x="504" y="104"/>
                      </a:cubicBezTo>
                      <a:cubicBezTo>
                        <a:pt x="515" y="85"/>
                        <a:pt x="500" y="89"/>
                        <a:pt x="480" y="87"/>
                      </a:cubicBezTo>
                      <a:cubicBezTo>
                        <a:pt x="470" y="85"/>
                        <a:pt x="466" y="73"/>
                        <a:pt x="460" y="65"/>
                      </a:cubicBezTo>
                      <a:cubicBezTo>
                        <a:pt x="459" y="58"/>
                        <a:pt x="455" y="51"/>
                        <a:pt x="448" y="50"/>
                      </a:cubicBezTo>
                      <a:cubicBezTo>
                        <a:pt x="441" y="47"/>
                        <a:pt x="437" y="47"/>
                        <a:pt x="429" y="48"/>
                      </a:cubicBezTo>
                      <a:cubicBezTo>
                        <a:pt x="410" y="53"/>
                        <a:pt x="408" y="53"/>
                        <a:pt x="400" y="38"/>
                      </a:cubicBezTo>
                      <a:cubicBezTo>
                        <a:pt x="398" y="30"/>
                        <a:pt x="394" y="32"/>
                        <a:pt x="387" y="30"/>
                      </a:cubicBezTo>
                      <a:cubicBezTo>
                        <a:pt x="383" y="22"/>
                        <a:pt x="376" y="20"/>
                        <a:pt x="367" y="18"/>
                      </a:cubicBezTo>
                      <a:cubicBezTo>
                        <a:pt x="353" y="11"/>
                        <a:pt x="341" y="6"/>
                        <a:pt x="325" y="5"/>
                      </a:cubicBezTo>
                      <a:cubicBezTo>
                        <a:pt x="316" y="2"/>
                        <a:pt x="307" y="0"/>
                        <a:pt x="298" y="0"/>
                      </a:cubicBez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9525" cmpd="sng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s-MX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22" name="Freeform 21"/>
                <p:cNvSpPr>
                  <a:spLocks/>
                </p:cNvSpPr>
                <p:nvPr/>
              </p:nvSpPr>
              <p:spPr bwMode="auto">
                <a:xfrm>
                  <a:off x="2769893" y="1493262"/>
                  <a:ext cx="1484057" cy="1778117"/>
                </a:xfrm>
                <a:custGeom>
                  <a:avLst/>
                  <a:gdLst/>
                  <a:ahLst/>
                  <a:cxnLst>
                    <a:cxn ang="0">
                      <a:pos x="163" y="0"/>
                    </a:cxn>
                    <a:cxn ang="0">
                      <a:pos x="58" y="84"/>
                    </a:cxn>
                    <a:cxn ang="0">
                      <a:pos x="80" y="179"/>
                    </a:cxn>
                    <a:cxn ang="0">
                      <a:pos x="87" y="377"/>
                    </a:cxn>
                    <a:cxn ang="0">
                      <a:pos x="80" y="433"/>
                    </a:cxn>
                    <a:cxn ang="0">
                      <a:pos x="78" y="498"/>
                    </a:cxn>
                    <a:cxn ang="0">
                      <a:pos x="82" y="537"/>
                    </a:cxn>
                    <a:cxn ang="0">
                      <a:pos x="71" y="563"/>
                    </a:cxn>
                    <a:cxn ang="0">
                      <a:pos x="29" y="554"/>
                    </a:cxn>
                    <a:cxn ang="0">
                      <a:pos x="15" y="549"/>
                    </a:cxn>
                    <a:cxn ang="0">
                      <a:pos x="3" y="557"/>
                    </a:cxn>
                    <a:cxn ang="0">
                      <a:pos x="1" y="573"/>
                    </a:cxn>
                    <a:cxn ang="0">
                      <a:pos x="12" y="598"/>
                    </a:cxn>
                    <a:cxn ang="0">
                      <a:pos x="26" y="611"/>
                    </a:cxn>
                    <a:cxn ang="0">
                      <a:pos x="50" y="661"/>
                    </a:cxn>
                    <a:cxn ang="0">
                      <a:pos x="65" y="688"/>
                    </a:cxn>
                    <a:cxn ang="0">
                      <a:pos x="57" y="721"/>
                    </a:cxn>
                    <a:cxn ang="0">
                      <a:pos x="62" y="747"/>
                    </a:cxn>
                    <a:cxn ang="0">
                      <a:pos x="93" y="752"/>
                    </a:cxn>
                    <a:cxn ang="0">
                      <a:pos x="107" y="753"/>
                    </a:cxn>
                    <a:cxn ang="0">
                      <a:pos x="134" y="768"/>
                    </a:cxn>
                    <a:cxn ang="0">
                      <a:pos x="147" y="801"/>
                    </a:cxn>
                    <a:cxn ang="0">
                      <a:pos x="163" y="863"/>
                    </a:cxn>
                    <a:cxn ang="0">
                      <a:pos x="172" y="902"/>
                    </a:cxn>
                    <a:cxn ang="0">
                      <a:pos x="184" y="909"/>
                    </a:cxn>
                    <a:cxn ang="0">
                      <a:pos x="221" y="915"/>
                    </a:cxn>
                    <a:cxn ang="0">
                      <a:pos x="232" y="943"/>
                    </a:cxn>
                    <a:cxn ang="0">
                      <a:pos x="258" y="972"/>
                    </a:cxn>
                    <a:cxn ang="0">
                      <a:pos x="290" y="999"/>
                    </a:cxn>
                    <a:cxn ang="0">
                      <a:pos x="313" y="1000"/>
                    </a:cxn>
                    <a:cxn ang="0">
                      <a:pos x="349" y="943"/>
                    </a:cxn>
                    <a:cxn ang="0">
                      <a:pos x="365" y="923"/>
                    </a:cxn>
                    <a:cxn ang="0">
                      <a:pos x="360" y="891"/>
                    </a:cxn>
                    <a:cxn ang="0">
                      <a:pos x="374" y="888"/>
                    </a:cxn>
                    <a:cxn ang="0">
                      <a:pos x="397" y="873"/>
                    </a:cxn>
                    <a:cxn ang="0">
                      <a:pos x="411" y="829"/>
                    </a:cxn>
                    <a:cxn ang="0">
                      <a:pos x="424" y="824"/>
                    </a:cxn>
                    <a:cxn ang="0">
                      <a:pos x="438" y="822"/>
                    </a:cxn>
                    <a:cxn ang="0">
                      <a:pos x="471" y="850"/>
                    </a:cxn>
                    <a:cxn ang="0">
                      <a:pos x="509" y="878"/>
                    </a:cxn>
                    <a:cxn ang="0">
                      <a:pos x="538" y="888"/>
                    </a:cxn>
                    <a:cxn ang="0">
                      <a:pos x="557" y="879"/>
                    </a:cxn>
                    <a:cxn ang="0">
                      <a:pos x="590" y="882"/>
                    </a:cxn>
                    <a:cxn ang="0">
                      <a:pos x="622" y="891"/>
                    </a:cxn>
                    <a:cxn ang="0">
                      <a:pos x="664" y="879"/>
                    </a:cxn>
                    <a:cxn ang="0">
                      <a:pos x="720" y="848"/>
                    </a:cxn>
                    <a:cxn ang="0">
                      <a:pos x="766" y="839"/>
                    </a:cxn>
                    <a:cxn ang="0">
                      <a:pos x="847" y="477"/>
                    </a:cxn>
                    <a:cxn ang="0">
                      <a:pos x="764" y="435"/>
                    </a:cxn>
                    <a:cxn ang="0">
                      <a:pos x="713" y="408"/>
                    </a:cxn>
                    <a:cxn ang="0">
                      <a:pos x="637" y="306"/>
                    </a:cxn>
                    <a:cxn ang="0">
                      <a:pos x="600" y="204"/>
                    </a:cxn>
                    <a:cxn ang="0">
                      <a:pos x="513" y="126"/>
                    </a:cxn>
                    <a:cxn ang="0">
                      <a:pos x="446" y="71"/>
                    </a:cxn>
                    <a:cxn ang="0">
                      <a:pos x="397" y="16"/>
                    </a:cxn>
                  </a:cxnLst>
                  <a:rect l="0" t="0" r="r" b="b"/>
                  <a:pathLst>
                    <a:path w="848" h="1001">
                      <a:moveTo>
                        <a:pt x="393" y="12"/>
                      </a:moveTo>
                      <a:lnTo>
                        <a:pt x="288" y="6"/>
                      </a:lnTo>
                      <a:lnTo>
                        <a:pt x="163" y="0"/>
                      </a:lnTo>
                      <a:lnTo>
                        <a:pt x="159" y="72"/>
                      </a:lnTo>
                      <a:lnTo>
                        <a:pt x="68" y="67"/>
                      </a:lnTo>
                      <a:lnTo>
                        <a:pt x="58" y="84"/>
                      </a:lnTo>
                      <a:lnTo>
                        <a:pt x="65" y="82"/>
                      </a:lnTo>
                      <a:lnTo>
                        <a:pt x="68" y="109"/>
                      </a:lnTo>
                      <a:lnTo>
                        <a:pt x="80" y="179"/>
                      </a:lnTo>
                      <a:lnTo>
                        <a:pt x="92" y="214"/>
                      </a:lnTo>
                      <a:lnTo>
                        <a:pt x="98" y="264"/>
                      </a:lnTo>
                      <a:lnTo>
                        <a:pt x="87" y="377"/>
                      </a:lnTo>
                      <a:lnTo>
                        <a:pt x="74" y="375"/>
                      </a:lnTo>
                      <a:lnTo>
                        <a:pt x="78" y="399"/>
                      </a:lnTo>
                      <a:lnTo>
                        <a:pt x="80" y="433"/>
                      </a:lnTo>
                      <a:lnTo>
                        <a:pt x="86" y="464"/>
                      </a:lnTo>
                      <a:lnTo>
                        <a:pt x="83" y="482"/>
                      </a:lnTo>
                      <a:lnTo>
                        <a:pt x="78" y="498"/>
                      </a:lnTo>
                      <a:lnTo>
                        <a:pt x="83" y="514"/>
                      </a:lnTo>
                      <a:lnTo>
                        <a:pt x="82" y="528"/>
                      </a:lnTo>
                      <a:lnTo>
                        <a:pt x="82" y="537"/>
                      </a:lnTo>
                      <a:lnTo>
                        <a:pt x="85" y="548"/>
                      </a:lnTo>
                      <a:lnTo>
                        <a:pt x="86" y="553"/>
                      </a:lnTo>
                      <a:lnTo>
                        <a:pt x="71" y="563"/>
                      </a:lnTo>
                      <a:lnTo>
                        <a:pt x="55" y="555"/>
                      </a:lnTo>
                      <a:lnTo>
                        <a:pt x="47" y="554"/>
                      </a:lnTo>
                      <a:lnTo>
                        <a:pt x="29" y="554"/>
                      </a:lnTo>
                      <a:lnTo>
                        <a:pt x="23" y="553"/>
                      </a:lnTo>
                      <a:lnTo>
                        <a:pt x="19" y="551"/>
                      </a:lnTo>
                      <a:lnTo>
                        <a:pt x="15" y="549"/>
                      </a:lnTo>
                      <a:lnTo>
                        <a:pt x="13" y="551"/>
                      </a:lnTo>
                      <a:lnTo>
                        <a:pt x="11" y="553"/>
                      </a:lnTo>
                      <a:lnTo>
                        <a:pt x="3" y="557"/>
                      </a:lnTo>
                      <a:lnTo>
                        <a:pt x="0" y="561"/>
                      </a:lnTo>
                      <a:lnTo>
                        <a:pt x="1" y="566"/>
                      </a:lnTo>
                      <a:lnTo>
                        <a:pt x="1" y="573"/>
                      </a:lnTo>
                      <a:lnTo>
                        <a:pt x="7" y="589"/>
                      </a:lnTo>
                      <a:lnTo>
                        <a:pt x="11" y="594"/>
                      </a:lnTo>
                      <a:lnTo>
                        <a:pt x="12" y="598"/>
                      </a:lnTo>
                      <a:lnTo>
                        <a:pt x="18" y="600"/>
                      </a:lnTo>
                      <a:lnTo>
                        <a:pt x="22" y="603"/>
                      </a:lnTo>
                      <a:lnTo>
                        <a:pt x="26" y="611"/>
                      </a:lnTo>
                      <a:lnTo>
                        <a:pt x="34" y="634"/>
                      </a:lnTo>
                      <a:lnTo>
                        <a:pt x="50" y="652"/>
                      </a:lnTo>
                      <a:lnTo>
                        <a:pt x="50" y="661"/>
                      </a:lnTo>
                      <a:lnTo>
                        <a:pt x="52" y="666"/>
                      </a:lnTo>
                      <a:lnTo>
                        <a:pt x="62" y="674"/>
                      </a:lnTo>
                      <a:lnTo>
                        <a:pt x="65" y="688"/>
                      </a:lnTo>
                      <a:lnTo>
                        <a:pt x="72" y="706"/>
                      </a:lnTo>
                      <a:lnTo>
                        <a:pt x="63" y="715"/>
                      </a:lnTo>
                      <a:lnTo>
                        <a:pt x="57" y="721"/>
                      </a:lnTo>
                      <a:lnTo>
                        <a:pt x="55" y="726"/>
                      </a:lnTo>
                      <a:lnTo>
                        <a:pt x="56" y="737"/>
                      </a:lnTo>
                      <a:lnTo>
                        <a:pt x="62" y="747"/>
                      </a:lnTo>
                      <a:lnTo>
                        <a:pt x="71" y="752"/>
                      </a:lnTo>
                      <a:lnTo>
                        <a:pt x="79" y="761"/>
                      </a:lnTo>
                      <a:lnTo>
                        <a:pt x="93" y="752"/>
                      </a:lnTo>
                      <a:lnTo>
                        <a:pt x="98" y="753"/>
                      </a:lnTo>
                      <a:lnTo>
                        <a:pt x="102" y="753"/>
                      </a:lnTo>
                      <a:lnTo>
                        <a:pt x="107" y="753"/>
                      </a:lnTo>
                      <a:lnTo>
                        <a:pt x="112" y="755"/>
                      </a:lnTo>
                      <a:lnTo>
                        <a:pt x="122" y="763"/>
                      </a:lnTo>
                      <a:lnTo>
                        <a:pt x="134" y="768"/>
                      </a:lnTo>
                      <a:lnTo>
                        <a:pt x="141" y="780"/>
                      </a:lnTo>
                      <a:lnTo>
                        <a:pt x="142" y="789"/>
                      </a:lnTo>
                      <a:lnTo>
                        <a:pt x="147" y="801"/>
                      </a:lnTo>
                      <a:lnTo>
                        <a:pt x="151" y="820"/>
                      </a:lnTo>
                      <a:lnTo>
                        <a:pt x="158" y="835"/>
                      </a:lnTo>
                      <a:lnTo>
                        <a:pt x="163" y="863"/>
                      </a:lnTo>
                      <a:lnTo>
                        <a:pt x="163" y="876"/>
                      </a:lnTo>
                      <a:lnTo>
                        <a:pt x="166" y="897"/>
                      </a:lnTo>
                      <a:lnTo>
                        <a:pt x="172" y="902"/>
                      </a:lnTo>
                      <a:lnTo>
                        <a:pt x="173" y="904"/>
                      </a:lnTo>
                      <a:lnTo>
                        <a:pt x="179" y="909"/>
                      </a:lnTo>
                      <a:lnTo>
                        <a:pt x="184" y="909"/>
                      </a:lnTo>
                      <a:lnTo>
                        <a:pt x="202" y="914"/>
                      </a:lnTo>
                      <a:lnTo>
                        <a:pt x="214" y="916"/>
                      </a:lnTo>
                      <a:lnTo>
                        <a:pt x="221" y="915"/>
                      </a:lnTo>
                      <a:lnTo>
                        <a:pt x="228" y="919"/>
                      </a:lnTo>
                      <a:lnTo>
                        <a:pt x="230" y="926"/>
                      </a:lnTo>
                      <a:lnTo>
                        <a:pt x="232" y="943"/>
                      </a:lnTo>
                      <a:lnTo>
                        <a:pt x="236" y="952"/>
                      </a:lnTo>
                      <a:lnTo>
                        <a:pt x="245" y="955"/>
                      </a:lnTo>
                      <a:lnTo>
                        <a:pt x="258" y="972"/>
                      </a:lnTo>
                      <a:lnTo>
                        <a:pt x="264" y="981"/>
                      </a:lnTo>
                      <a:lnTo>
                        <a:pt x="267" y="996"/>
                      </a:lnTo>
                      <a:lnTo>
                        <a:pt x="290" y="999"/>
                      </a:lnTo>
                      <a:lnTo>
                        <a:pt x="300" y="997"/>
                      </a:lnTo>
                      <a:lnTo>
                        <a:pt x="306" y="999"/>
                      </a:lnTo>
                      <a:lnTo>
                        <a:pt x="313" y="1000"/>
                      </a:lnTo>
                      <a:lnTo>
                        <a:pt x="333" y="995"/>
                      </a:lnTo>
                      <a:lnTo>
                        <a:pt x="346" y="987"/>
                      </a:lnTo>
                      <a:lnTo>
                        <a:pt x="349" y="943"/>
                      </a:lnTo>
                      <a:lnTo>
                        <a:pt x="352" y="937"/>
                      </a:lnTo>
                      <a:lnTo>
                        <a:pt x="362" y="929"/>
                      </a:lnTo>
                      <a:lnTo>
                        <a:pt x="365" y="923"/>
                      </a:lnTo>
                      <a:lnTo>
                        <a:pt x="365" y="916"/>
                      </a:lnTo>
                      <a:lnTo>
                        <a:pt x="361" y="898"/>
                      </a:lnTo>
                      <a:lnTo>
                        <a:pt x="360" y="891"/>
                      </a:lnTo>
                      <a:lnTo>
                        <a:pt x="363" y="888"/>
                      </a:lnTo>
                      <a:lnTo>
                        <a:pt x="368" y="888"/>
                      </a:lnTo>
                      <a:lnTo>
                        <a:pt x="374" y="888"/>
                      </a:lnTo>
                      <a:lnTo>
                        <a:pt x="387" y="886"/>
                      </a:lnTo>
                      <a:lnTo>
                        <a:pt x="395" y="883"/>
                      </a:lnTo>
                      <a:lnTo>
                        <a:pt x="397" y="873"/>
                      </a:lnTo>
                      <a:lnTo>
                        <a:pt x="394" y="850"/>
                      </a:lnTo>
                      <a:lnTo>
                        <a:pt x="404" y="838"/>
                      </a:lnTo>
                      <a:lnTo>
                        <a:pt x="411" y="829"/>
                      </a:lnTo>
                      <a:lnTo>
                        <a:pt x="413" y="834"/>
                      </a:lnTo>
                      <a:lnTo>
                        <a:pt x="420" y="834"/>
                      </a:lnTo>
                      <a:lnTo>
                        <a:pt x="424" y="824"/>
                      </a:lnTo>
                      <a:lnTo>
                        <a:pt x="429" y="820"/>
                      </a:lnTo>
                      <a:lnTo>
                        <a:pt x="431" y="820"/>
                      </a:lnTo>
                      <a:lnTo>
                        <a:pt x="438" y="822"/>
                      </a:lnTo>
                      <a:lnTo>
                        <a:pt x="450" y="838"/>
                      </a:lnTo>
                      <a:lnTo>
                        <a:pt x="454" y="841"/>
                      </a:lnTo>
                      <a:lnTo>
                        <a:pt x="471" y="850"/>
                      </a:lnTo>
                      <a:lnTo>
                        <a:pt x="481" y="851"/>
                      </a:lnTo>
                      <a:lnTo>
                        <a:pt x="486" y="855"/>
                      </a:lnTo>
                      <a:lnTo>
                        <a:pt x="509" y="878"/>
                      </a:lnTo>
                      <a:lnTo>
                        <a:pt x="518" y="885"/>
                      </a:lnTo>
                      <a:lnTo>
                        <a:pt x="534" y="890"/>
                      </a:lnTo>
                      <a:lnTo>
                        <a:pt x="538" y="888"/>
                      </a:lnTo>
                      <a:lnTo>
                        <a:pt x="541" y="882"/>
                      </a:lnTo>
                      <a:lnTo>
                        <a:pt x="547" y="879"/>
                      </a:lnTo>
                      <a:lnTo>
                        <a:pt x="557" y="879"/>
                      </a:lnTo>
                      <a:lnTo>
                        <a:pt x="562" y="882"/>
                      </a:lnTo>
                      <a:lnTo>
                        <a:pt x="572" y="890"/>
                      </a:lnTo>
                      <a:lnTo>
                        <a:pt x="590" y="882"/>
                      </a:lnTo>
                      <a:lnTo>
                        <a:pt x="595" y="881"/>
                      </a:lnTo>
                      <a:lnTo>
                        <a:pt x="620" y="889"/>
                      </a:lnTo>
                      <a:lnTo>
                        <a:pt x="622" y="891"/>
                      </a:lnTo>
                      <a:lnTo>
                        <a:pt x="629" y="904"/>
                      </a:lnTo>
                      <a:lnTo>
                        <a:pt x="645" y="906"/>
                      </a:lnTo>
                      <a:lnTo>
                        <a:pt x="664" y="879"/>
                      </a:lnTo>
                      <a:lnTo>
                        <a:pt x="673" y="863"/>
                      </a:lnTo>
                      <a:lnTo>
                        <a:pt x="691" y="849"/>
                      </a:lnTo>
                      <a:lnTo>
                        <a:pt x="720" y="848"/>
                      </a:lnTo>
                      <a:lnTo>
                        <a:pt x="729" y="853"/>
                      </a:lnTo>
                      <a:lnTo>
                        <a:pt x="770" y="860"/>
                      </a:lnTo>
                      <a:lnTo>
                        <a:pt x="766" y="839"/>
                      </a:lnTo>
                      <a:lnTo>
                        <a:pt x="735" y="709"/>
                      </a:lnTo>
                      <a:lnTo>
                        <a:pt x="729" y="673"/>
                      </a:lnTo>
                      <a:lnTo>
                        <a:pt x="847" y="477"/>
                      </a:lnTo>
                      <a:lnTo>
                        <a:pt x="816" y="467"/>
                      </a:lnTo>
                      <a:lnTo>
                        <a:pt x="796" y="450"/>
                      </a:lnTo>
                      <a:lnTo>
                        <a:pt x="764" y="435"/>
                      </a:lnTo>
                      <a:lnTo>
                        <a:pt x="759" y="428"/>
                      </a:lnTo>
                      <a:lnTo>
                        <a:pt x="729" y="421"/>
                      </a:lnTo>
                      <a:lnTo>
                        <a:pt x="713" y="408"/>
                      </a:lnTo>
                      <a:lnTo>
                        <a:pt x="695" y="387"/>
                      </a:lnTo>
                      <a:lnTo>
                        <a:pt x="661" y="366"/>
                      </a:lnTo>
                      <a:lnTo>
                        <a:pt x="637" y="306"/>
                      </a:lnTo>
                      <a:lnTo>
                        <a:pt x="633" y="266"/>
                      </a:lnTo>
                      <a:lnTo>
                        <a:pt x="612" y="221"/>
                      </a:lnTo>
                      <a:lnTo>
                        <a:pt x="600" y="204"/>
                      </a:lnTo>
                      <a:lnTo>
                        <a:pt x="597" y="197"/>
                      </a:lnTo>
                      <a:lnTo>
                        <a:pt x="546" y="167"/>
                      </a:lnTo>
                      <a:lnTo>
                        <a:pt x="513" y="126"/>
                      </a:lnTo>
                      <a:lnTo>
                        <a:pt x="495" y="115"/>
                      </a:lnTo>
                      <a:lnTo>
                        <a:pt x="463" y="78"/>
                      </a:lnTo>
                      <a:lnTo>
                        <a:pt x="446" y="71"/>
                      </a:lnTo>
                      <a:lnTo>
                        <a:pt x="433" y="59"/>
                      </a:lnTo>
                      <a:lnTo>
                        <a:pt x="408" y="18"/>
                      </a:lnTo>
                      <a:lnTo>
                        <a:pt x="397" y="16"/>
                      </a:lnTo>
                      <a:lnTo>
                        <a:pt x="393" y="12"/>
                      </a:ln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12700" cap="rnd" cmpd="sng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s-MX" dirty="0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23" name="Freeform 22"/>
                <p:cNvSpPr>
                  <a:spLocks/>
                </p:cNvSpPr>
                <p:nvPr/>
              </p:nvSpPr>
              <p:spPr bwMode="auto">
                <a:xfrm>
                  <a:off x="3220525" y="2943293"/>
                  <a:ext cx="1188323" cy="1331105"/>
                </a:xfrm>
                <a:custGeom>
                  <a:avLst/>
                  <a:gdLst/>
                  <a:ahLst/>
                  <a:cxnLst>
                    <a:cxn ang="0">
                      <a:pos x="8" y="284"/>
                    </a:cxn>
                    <a:cxn ang="0">
                      <a:pos x="27" y="309"/>
                    </a:cxn>
                    <a:cxn ang="0">
                      <a:pos x="50" y="338"/>
                    </a:cxn>
                    <a:cxn ang="0">
                      <a:pos x="67" y="377"/>
                    </a:cxn>
                    <a:cxn ang="0">
                      <a:pos x="96" y="392"/>
                    </a:cxn>
                    <a:cxn ang="0">
                      <a:pos x="121" y="386"/>
                    </a:cxn>
                    <a:cxn ang="0">
                      <a:pos x="144" y="411"/>
                    </a:cxn>
                    <a:cxn ang="0">
                      <a:pos x="158" y="469"/>
                    </a:cxn>
                    <a:cxn ang="0">
                      <a:pos x="179" y="532"/>
                    </a:cxn>
                    <a:cxn ang="0">
                      <a:pos x="190" y="550"/>
                    </a:cxn>
                    <a:cxn ang="0">
                      <a:pos x="203" y="581"/>
                    </a:cxn>
                    <a:cxn ang="0">
                      <a:pos x="231" y="594"/>
                    </a:cxn>
                    <a:cxn ang="0">
                      <a:pos x="280" y="631"/>
                    </a:cxn>
                    <a:cxn ang="0">
                      <a:pos x="284" y="672"/>
                    </a:cxn>
                    <a:cxn ang="0">
                      <a:pos x="295" y="685"/>
                    </a:cxn>
                    <a:cxn ang="0">
                      <a:pos x="327" y="672"/>
                    </a:cxn>
                    <a:cxn ang="0">
                      <a:pos x="351" y="705"/>
                    </a:cxn>
                    <a:cxn ang="0">
                      <a:pos x="381" y="711"/>
                    </a:cxn>
                    <a:cxn ang="0">
                      <a:pos x="411" y="717"/>
                    </a:cxn>
                    <a:cxn ang="0">
                      <a:pos x="420" y="593"/>
                    </a:cxn>
                    <a:cxn ang="0">
                      <a:pos x="430" y="542"/>
                    </a:cxn>
                    <a:cxn ang="0">
                      <a:pos x="465" y="522"/>
                    </a:cxn>
                    <a:cxn ang="0">
                      <a:pos x="461" y="486"/>
                    </a:cxn>
                    <a:cxn ang="0">
                      <a:pos x="493" y="451"/>
                    </a:cxn>
                    <a:cxn ang="0">
                      <a:pos x="526" y="415"/>
                    </a:cxn>
                    <a:cxn ang="0">
                      <a:pos x="561" y="400"/>
                    </a:cxn>
                    <a:cxn ang="0">
                      <a:pos x="624" y="411"/>
                    </a:cxn>
                    <a:cxn ang="0">
                      <a:pos x="663" y="403"/>
                    </a:cxn>
                    <a:cxn ang="0">
                      <a:pos x="675" y="350"/>
                    </a:cxn>
                    <a:cxn ang="0">
                      <a:pos x="641" y="290"/>
                    </a:cxn>
                    <a:cxn ang="0">
                      <a:pos x="624" y="335"/>
                    </a:cxn>
                    <a:cxn ang="0">
                      <a:pos x="596" y="334"/>
                    </a:cxn>
                    <a:cxn ang="0">
                      <a:pos x="562" y="334"/>
                    </a:cxn>
                    <a:cxn ang="0">
                      <a:pos x="538" y="292"/>
                    </a:cxn>
                    <a:cxn ang="0">
                      <a:pos x="518" y="268"/>
                    </a:cxn>
                    <a:cxn ang="0">
                      <a:pos x="533" y="251"/>
                    </a:cxn>
                    <a:cxn ang="0">
                      <a:pos x="525" y="228"/>
                    </a:cxn>
                    <a:cxn ang="0">
                      <a:pos x="540" y="187"/>
                    </a:cxn>
                    <a:cxn ang="0">
                      <a:pos x="542" y="133"/>
                    </a:cxn>
                    <a:cxn ang="0">
                      <a:pos x="523" y="50"/>
                    </a:cxn>
                    <a:cxn ang="0">
                      <a:pos x="432" y="29"/>
                    </a:cxn>
                    <a:cxn ang="0">
                      <a:pos x="370" y="84"/>
                    </a:cxn>
                    <a:cxn ang="0">
                      <a:pos x="331" y="62"/>
                    </a:cxn>
                    <a:cxn ang="0">
                      <a:pos x="288" y="59"/>
                    </a:cxn>
                    <a:cxn ang="0">
                      <a:pos x="259" y="65"/>
                    </a:cxn>
                    <a:cxn ang="0">
                      <a:pos x="212" y="30"/>
                    </a:cxn>
                    <a:cxn ang="0">
                      <a:pos x="172" y="0"/>
                    </a:cxn>
                    <a:cxn ang="0">
                      <a:pos x="154" y="14"/>
                    </a:cxn>
                    <a:cxn ang="0">
                      <a:pos x="138" y="53"/>
                    </a:cxn>
                    <a:cxn ang="0">
                      <a:pos x="109" y="68"/>
                    </a:cxn>
                    <a:cxn ang="0">
                      <a:pos x="106" y="96"/>
                    </a:cxn>
                    <a:cxn ang="0">
                      <a:pos x="90" y="123"/>
                    </a:cxn>
                    <a:cxn ang="0">
                      <a:pos x="47" y="179"/>
                    </a:cxn>
                    <a:cxn ang="0">
                      <a:pos x="7" y="184"/>
                    </a:cxn>
                    <a:cxn ang="0">
                      <a:pos x="1" y="225"/>
                    </a:cxn>
                  </a:cxnLst>
                  <a:rect l="0" t="0" r="r" b="b"/>
                  <a:pathLst>
                    <a:path w="679" h="748">
                      <a:moveTo>
                        <a:pt x="0" y="240"/>
                      </a:moveTo>
                      <a:lnTo>
                        <a:pt x="2" y="253"/>
                      </a:lnTo>
                      <a:lnTo>
                        <a:pt x="3" y="268"/>
                      </a:lnTo>
                      <a:lnTo>
                        <a:pt x="8" y="284"/>
                      </a:lnTo>
                      <a:lnTo>
                        <a:pt x="14" y="299"/>
                      </a:lnTo>
                      <a:lnTo>
                        <a:pt x="21" y="307"/>
                      </a:lnTo>
                      <a:lnTo>
                        <a:pt x="24" y="309"/>
                      </a:lnTo>
                      <a:lnTo>
                        <a:pt x="27" y="309"/>
                      </a:lnTo>
                      <a:lnTo>
                        <a:pt x="33" y="311"/>
                      </a:lnTo>
                      <a:lnTo>
                        <a:pt x="39" y="321"/>
                      </a:lnTo>
                      <a:lnTo>
                        <a:pt x="45" y="328"/>
                      </a:lnTo>
                      <a:lnTo>
                        <a:pt x="50" y="338"/>
                      </a:lnTo>
                      <a:lnTo>
                        <a:pt x="57" y="349"/>
                      </a:lnTo>
                      <a:lnTo>
                        <a:pt x="62" y="362"/>
                      </a:lnTo>
                      <a:lnTo>
                        <a:pt x="63" y="367"/>
                      </a:lnTo>
                      <a:lnTo>
                        <a:pt x="67" y="377"/>
                      </a:lnTo>
                      <a:lnTo>
                        <a:pt x="74" y="392"/>
                      </a:lnTo>
                      <a:lnTo>
                        <a:pt x="82" y="397"/>
                      </a:lnTo>
                      <a:lnTo>
                        <a:pt x="90" y="396"/>
                      </a:lnTo>
                      <a:lnTo>
                        <a:pt x="96" y="392"/>
                      </a:lnTo>
                      <a:lnTo>
                        <a:pt x="103" y="392"/>
                      </a:lnTo>
                      <a:lnTo>
                        <a:pt x="106" y="390"/>
                      </a:lnTo>
                      <a:lnTo>
                        <a:pt x="114" y="388"/>
                      </a:lnTo>
                      <a:lnTo>
                        <a:pt x="121" y="386"/>
                      </a:lnTo>
                      <a:lnTo>
                        <a:pt x="129" y="393"/>
                      </a:lnTo>
                      <a:lnTo>
                        <a:pt x="132" y="394"/>
                      </a:lnTo>
                      <a:lnTo>
                        <a:pt x="140" y="408"/>
                      </a:lnTo>
                      <a:lnTo>
                        <a:pt x="144" y="411"/>
                      </a:lnTo>
                      <a:lnTo>
                        <a:pt x="158" y="439"/>
                      </a:lnTo>
                      <a:lnTo>
                        <a:pt x="157" y="448"/>
                      </a:lnTo>
                      <a:lnTo>
                        <a:pt x="160" y="457"/>
                      </a:lnTo>
                      <a:lnTo>
                        <a:pt x="158" y="469"/>
                      </a:lnTo>
                      <a:lnTo>
                        <a:pt x="164" y="488"/>
                      </a:lnTo>
                      <a:lnTo>
                        <a:pt x="167" y="498"/>
                      </a:lnTo>
                      <a:lnTo>
                        <a:pt x="176" y="512"/>
                      </a:lnTo>
                      <a:lnTo>
                        <a:pt x="179" y="532"/>
                      </a:lnTo>
                      <a:lnTo>
                        <a:pt x="181" y="536"/>
                      </a:lnTo>
                      <a:lnTo>
                        <a:pt x="185" y="541"/>
                      </a:lnTo>
                      <a:lnTo>
                        <a:pt x="188" y="547"/>
                      </a:lnTo>
                      <a:lnTo>
                        <a:pt x="190" y="550"/>
                      </a:lnTo>
                      <a:lnTo>
                        <a:pt x="196" y="563"/>
                      </a:lnTo>
                      <a:lnTo>
                        <a:pt x="199" y="572"/>
                      </a:lnTo>
                      <a:lnTo>
                        <a:pt x="205" y="578"/>
                      </a:lnTo>
                      <a:lnTo>
                        <a:pt x="203" y="581"/>
                      </a:lnTo>
                      <a:lnTo>
                        <a:pt x="206" y="584"/>
                      </a:lnTo>
                      <a:lnTo>
                        <a:pt x="214" y="583"/>
                      </a:lnTo>
                      <a:lnTo>
                        <a:pt x="225" y="585"/>
                      </a:lnTo>
                      <a:lnTo>
                        <a:pt x="231" y="594"/>
                      </a:lnTo>
                      <a:lnTo>
                        <a:pt x="231" y="603"/>
                      </a:lnTo>
                      <a:lnTo>
                        <a:pt x="229" y="619"/>
                      </a:lnTo>
                      <a:lnTo>
                        <a:pt x="231" y="622"/>
                      </a:lnTo>
                      <a:lnTo>
                        <a:pt x="280" y="631"/>
                      </a:lnTo>
                      <a:lnTo>
                        <a:pt x="279" y="637"/>
                      </a:lnTo>
                      <a:lnTo>
                        <a:pt x="281" y="640"/>
                      </a:lnTo>
                      <a:lnTo>
                        <a:pt x="292" y="664"/>
                      </a:lnTo>
                      <a:lnTo>
                        <a:pt x="284" y="672"/>
                      </a:lnTo>
                      <a:lnTo>
                        <a:pt x="281" y="677"/>
                      </a:lnTo>
                      <a:lnTo>
                        <a:pt x="281" y="682"/>
                      </a:lnTo>
                      <a:lnTo>
                        <a:pt x="285" y="684"/>
                      </a:lnTo>
                      <a:lnTo>
                        <a:pt x="295" y="685"/>
                      </a:lnTo>
                      <a:lnTo>
                        <a:pt x="300" y="684"/>
                      </a:lnTo>
                      <a:lnTo>
                        <a:pt x="305" y="680"/>
                      </a:lnTo>
                      <a:lnTo>
                        <a:pt x="316" y="674"/>
                      </a:lnTo>
                      <a:lnTo>
                        <a:pt x="327" y="672"/>
                      </a:lnTo>
                      <a:lnTo>
                        <a:pt x="336" y="674"/>
                      </a:lnTo>
                      <a:lnTo>
                        <a:pt x="343" y="681"/>
                      </a:lnTo>
                      <a:lnTo>
                        <a:pt x="346" y="699"/>
                      </a:lnTo>
                      <a:lnTo>
                        <a:pt x="351" y="705"/>
                      </a:lnTo>
                      <a:lnTo>
                        <a:pt x="358" y="708"/>
                      </a:lnTo>
                      <a:lnTo>
                        <a:pt x="368" y="712"/>
                      </a:lnTo>
                      <a:lnTo>
                        <a:pt x="380" y="711"/>
                      </a:lnTo>
                      <a:lnTo>
                        <a:pt x="381" y="711"/>
                      </a:lnTo>
                      <a:lnTo>
                        <a:pt x="384" y="711"/>
                      </a:lnTo>
                      <a:lnTo>
                        <a:pt x="388" y="710"/>
                      </a:lnTo>
                      <a:lnTo>
                        <a:pt x="395" y="747"/>
                      </a:lnTo>
                      <a:lnTo>
                        <a:pt x="411" y="717"/>
                      </a:lnTo>
                      <a:lnTo>
                        <a:pt x="409" y="699"/>
                      </a:lnTo>
                      <a:lnTo>
                        <a:pt x="407" y="684"/>
                      </a:lnTo>
                      <a:lnTo>
                        <a:pt x="412" y="602"/>
                      </a:lnTo>
                      <a:lnTo>
                        <a:pt x="420" y="593"/>
                      </a:lnTo>
                      <a:lnTo>
                        <a:pt x="421" y="587"/>
                      </a:lnTo>
                      <a:lnTo>
                        <a:pt x="420" y="567"/>
                      </a:lnTo>
                      <a:lnTo>
                        <a:pt x="427" y="546"/>
                      </a:lnTo>
                      <a:lnTo>
                        <a:pt x="430" y="542"/>
                      </a:lnTo>
                      <a:lnTo>
                        <a:pt x="444" y="536"/>
                      </a:lnTo>
                      <a:lnTo>
                        <a:pt x="445" y="528"/>
                      </a:lnTo>
                      <a:lnTo>
                        <a:pt x="449" y="523"/>
                      </a:lnTo>
                      <a:lnTo>
                        <a:pt x="465" y="522"/>
                      </a:lnTo>
                      <a:lnTo>
                        <a:pt x="467" y="520"/>
                      </a:lnTo>
                      <a:lnTo>
                        <a:pt x="461" y="512"/>
                      </a:lnTo>
                      <a:lnTo>
                        <a:pt x="464" y="499"/>
                      </a:lnTo>
                      <a:lnTo>
                        <a:pt x="461" y="486"/>
                      </a:lnTo>
                      <a:lnTo>
                        <a:pt x="468" y="464"/>
                      </a:lnTo>
                      <a:lnTo>
                        <a:pt x="472" y="458"/>
                      </a:lnTo>
                      <a:lnTo>
                        <a:pt x="489" y="451"/>
                      </a:lnTo>
                      <a:lnTo>
                        <a:pt x="493" y="451"/>
                      </a:lnTo>
                      <a:lnTo>
                        <a:pt x="502" y="437"/>
                      </a:lnTo>
                      <a:lnTo>
                        <a:pt x="504" y="432"/>
                      </a:lnTo>
                      <a:lnTo>
                        <a:pt x="522" y="419"/>
                      </a:lnTo>
                      <a:lnTo>
                        <a:pt x="526" y="415"/>
                      </a:lnTo>
                      <a:lnTo>
                        <a:pt x="527" y="405"/>
                      </a:lnTo>
                      <a:lnTo>
                        <a:pt x="530" y="400"/>
                      </a:lnTo>
                      <a:lnTo>
                        <a:pt x="546" y="398"/>
                      </a:lnTo>
                      <a:lnTo>
                        <a:pt x="561" y="400"/>
                      </a:lnTo>
                      <a:lnTo>
                        <a:pt x="576" y="401"/>
                      </a:lnTo>
                      <a:lnTo>
                        <a:pt x="591" y="406"/>
                      </a:lnTo>
                      <a:lnTo>
                        <a:pt x="614" y="406"/>
                      </a:lnTo>
                      <a:lnTo>
                        <a:pt x="624" y="411"/>
                      </a:lnTo>
                      <a:lnTo>
                        <a:pt x="632" y="407"/>
                      </a:lnTo>
                      <a:lnTo>
                        <a:pt x="641" y="405"/>
                      </a:lnTo>
                      <a:lnTo>
                        <a:pt x="651" y="405"/>
                      </a:lnTo>
                      <a:lnTo>
                        <a:pt x="663" y="403"/>
                      </a:lnTo>
                      <a:lnTo>
                        <a:pt x="671" y="405"/>
                      </a:lnTo>
                      <a:lnTo>
                        <a:pt x="676" y="401"/>
                      </a:lnTo>
                      <a:lnTo>
                        <a:pt x="678" y="379"/>
                      </a:lnTo>
                      <a:lnTo>
                        <a:pt x="675" y="350"/>
                      </a:lnTo>
                      <a:lnTo>
                        <a:pt x="665" y="328"/>
                      </a:lnTo>
                      <a:lnTo>
                        <a:pt x="656" y="318"/>
                      </a:lnTo>
                      <a:lnTo>
                        <a:pt x="647" y="300"/>
                      </a:lnTo>
                      <a:lnTo>
                        <a:pt x="641" y="290"/>
                      </a:lnTo>
                      <a:lnTo>
                        <a:pt x="635" y="304"/>
                      </a:lnTo>
                      <a:lnTo>
                        <a:pt x="635" y="309"/>
                      </a:lnTo>
                      <a:lnTo>
                        <a:pt x="631" y="321"/>
                      </a:lnTo>
                      <a:lnTo>
                        <a:pt x="624" y="335"/>
                      </a:lnTo>
                      <a:lnTo>
                        <a:pt x="617" y="346"/>
                      </a:lnTo>
                      <a:lnTo>
                        <a:pt x="613" y="340"/>
                      </a:lnTo>
                      <a:lnTo>
                        <a:pt x="607" y="339"/>
                      </a:lnTo>
                      <a:lnTo>
                        <a:pt x="596" y="334"/>
                      </a:lnTo>
                      <a:lnTo>
                        <a:pt x="586" y="336"/>
                      </a:lnTo>
                      <a:lnTo>
                        <a:pt x="568" y="337"/>
                      </a:lnTo>
                      <a:lnTo>
                        <a:pt x="564" y="337"/>
                      </a:lnTo>
                      <a:lnTo>
                        <a:pt x="562" y="334"/>
                      </a:lnTo>
                      <a:lnTo>
                        <a:pt x="553" y="324"/>
                      </a:lnTo>
                      <a:lnTo>
                        <a:pt x="546" y="306"/>
                      </a:lnTo>
                      <a:lnTo>
                        <a:pt x="542" y="301"/>
                      </a:lnTo>
                      <a:lnTo>
                        <a:pt x="538" y="292"/>
                      </a:lnTo>
                      <a:lnTo>
                        <a:pt x="531" y="287"/>
                      </a:lnTo>
                      <a:lnTo>
                        <a:pt x="525" y="277"/>
                      </a:lnTo>
                      <a:lnTo>
                        <a:pt x="520" y="272"/>
                      </a:lnTo>
                      <a:lnTo>
                        <a:pt x="518" y="268"/>
                      </a:lnTo>
                      <a:lnTo>
                        <a:pt x="518" y="262"/>
                      </a:lnTo>
                      <a:lnTo>
                        <a:pt x="520" y="256"/>
                      </a:lnTo>
                      <a:lnTo>
                        <a:pt x="525" y="251"/>
                      </a:lnTo>
                      <a:lnTo>
                        <a:pt x="533" y="251"/>
                      </a:lnTo>
                      <a:lnTo>
                        <a:pt x="536" y="250"/>
                      </a:lnTo>
                      <a:lnTo>
                        <a:pt x="536" y="245"/>
                      </a:lnTo>
                      <a:lnTo>
                        <a:pt x="528" y="229"/>
                      </a:lnTo>
                      <a:lnTo>
                        <a:pt x="525" y="228"/>
                      </a:lnTo>
                      <a:lnTo>
                        <a:pt x="524" y="225"/>
                      </a:lnTo>
                      <a:lnTo>
                        <a:pt x="524" y="220"/>
                      </a:lnTo>
                      <a:lnTo>
                        <a:pt x="535" y="195"/>
                      </a:lnTo>
                      <a:lnTo>
                        <a:pt x="540" y="187"/>
                      </a:lnTo>
                      <a:lnTo>
                        <a:pt x="546" y="177"/>
                      </a:lnTo>
                      <a:lnTo>
                        <a:pt x="543" y="167"/>
                      </a:lnTo>
                      <a:lnTo>
                        <a:pt x="543" y="156"/>
                      </a:lnTo>
                      <a:lnTo>
                        <a:pt x="542" y="133"/>
                      </a:lnTo>
                      <a:lnTo>
                        <a:pt x="552" y="107"/>
                      </a:lnTo>
                      <a:lnTo>
                        <a:pt x="553" y="95"/>
                      </a:lnTo>
                      <a:lnTo>
                        <a:pt x="531" y="63"/>
                      </a:lnTo>
                      <a:lnTo>
                        <a:pt x="523" y="50"/>
                      </a:lnTo>
                      <a:lnTo>
                        <a:pt x="511" y="40"/>
                      </a:lnTo>
                      <a:lnTo>
                        <a:pt x="470" y="33"/>
                      </a:lnTo>
                      <a:lnTo>
                        <a:pt x="461" y="28"/>
                      </a:lnTo>
                      <a:lnTo>
                        <a:pt x="432" y="29"/>
                      </a:lnTo>
                      <a:lnTo>
                        <a:pt x="414" y="43"/>
                      </a:lnTo>
                      <a:lnTo>
                        <a:pt x="405" y="59"/>
                      </a:lnTo>
                      <a:lnTo>
                        <a:pt x="386" y="86"/>
                      </a:lnTo>
                      <a:lnTo>
                        <a:pt x="370" y="84"/>
                      </a:lnTo>
                      <a:lnTo>
                        <a:pt x="363" y="71"/>
                      </a:lnTo>
                      <a:lnTo>
                        <a:pt x="361" y="69"/>
                      </a:lnTo>
                      <a:lnTo>
                        <a:pt x="336" y="61"/>
                      </a:lnTo>
                      <a:lnTo>
                        <a:pt x="331" y="62"/>
                      </a:lnTo>
                      <a:lnTo>
                        <a:pt x="313" y="70"/>
                      </a:lnTo>
                      <a:lnTo>
                        <a:pt x="303" y="62"/>
                      </a:lnTo>
                      <a:lnTo>
                        <a:pt x="298" y="59"/>
                      </a:lnTo>
                      <a:lnTo>
                        <a:pt x="288" y="59"/>
                      </a:lnTo>
                      <a:lnTo>
                        <a:pt x="282" y="62"/>
                      </a:lnTo>
                      <a:lnTo>
                        <a:pt x="279" y="68"/>
                      </a:lnTo>
                      <a:lnTo>
                        <a:pt x="275" y="70"/>
                      </a:lnTo>
                      <a:lnTo>
                        <a:pt x="259" y="65"/>
                      </a:lnTo>
                      <a:lnTo>
                        <a:pt x="250" y="58"/>
                      </a:lnTo>
                      <a:lnTo>
                        <a:pt x="227" y="35"/>
                      </a:lnTo>
                      <a:lnTo>
                        <a:pt x="222" y="31"/>
                      </a:lnTo>
                      <a:lnTo>
                        <a:pt x="212" y="30"/>
                      </a:lnTo>
                      <a:lnTo>
                        <a:pt x="195" y="21"/>
                      </a:lnTo>
                      <a:lnTo>
                        <a:pt x="191" y="18"/>
                      </a:lnTo>
                      <a:lnTo>
                        <a:pt x="179" y="2"/>
                      </a:lnTo>
                      <a:lnTo>
                        <a:pt x="172" y="0"/>
                      </a:lnTo>
                      <a:lnTo>
                        <a:pt x="170" y="0"/>
                      </a:lnTo>
                      <a:lnTo>
                        <a:pt x="165" y="4"/>
                      </a:lnTo>
                      <a:lnTo>
                        <a:pt x="161" y="14"/>
                      </a:lnTo>
                      <a:lnTo>
                        <a:pt x="154" y="14"/>
                      </a:lnTo>
                      <a:lnTo>
                        <a:pt x="152" y="9"/>
                      </a:lnTo>
                      <a:lnTo>
                        <a:pt x="145" y="18"/>
                      </a:lnTo>
                      <a:lnTo>
                        <a:pt x="135" y="30"/>
                      </a:lnTo>
                      <a:lnTo>
                        <a:pt x="138" y="53"/>
                      </a:lnTo>
                      <a:lnTo>
                        <a:pt x="136" y="63"/>
                      </a:lnTo>
                      <a:lnTo>
                        <a:pt x="128" y="66"/>
                      </a:lnTo>
                      <a:lnTo>
                        <a:pt x="115" y="68"/>
                      </a:lnTo>
                      <a:lnTo>
                        <a:pt x="109" y="68"/>
                      </a:lnTo>
                      <a:lnTo>
                        <a:pt x="104" y="68"/>
                      </a:lnTo>
                      <a:lnTo>
                        <a:pt x="101" y="71"/>
                      </a:lnTo>
                      <a:lnTo>
                        <a:pt x="102" y="78"/>
                      </a:lnTo>
                      <a:lnTo>
                        <a:pt x="106" y="96"/>
                      </a:lnTo>
                      <a:lnTo>
                        <a:pt x="106" y="103"/>
                      </a:lnTo>
                      <a:lnTo>
                        <a:pt x="103" y="109"/>
                      </a:lnTo>
                      <a:lnTo>
                        <a:pt x="93" y="117"/>
                      </a:lnTo>
                      <a:lnTo>
                        <a:pt x="90" y="123"/>
                      </a:lnTo>
                      <a:lnTo>
                        <a:pt x="87" y="167"/>
                      </a:lnTo>
                      <a:lnTo>
                        <a:pt x="74" y="175"/>
                      </a:lnTo>
                      <a:lnTo>
                        <a:pt x="54" y="180"/>
                      </a:lnTo>
                      <a:lnTo>
                        <a:pt x="47" y="179"/>
                      </a:lnTo>
                      <a:lnTo>
                        <a:pt x="41" y="177"/>
                      </a:lnTo>
                      <a:lnTo>
                        <a:pt x="31" y="179"/>
                      </a:lnTo>
                      <a:lnTo>
                        <a:pt x="8" y="176"/>
                      </a:lnTo>
                      <a:lnTo>
                        <a:pt x="7" y="184"/>
                      </a:lnTo>
                      <a:lnTo>
                        <a:pt x="8" y="195"/>
                      </a:lnTo>
                      <a:lnTo>
                        <a:pt x="6" y="209"/>
                      </a:lnTo>
                      <a:lnTo>
                        <a:pt x="4" y="216"/>
                      </a:lnTo>
                      <a:lnTo>
                        <a:pt x="1" y="225"/>
                      </a:lnTo>
                      <a:lnTo>
                        <a:pt x="0" y="240"/>
                      </a:ln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12700" cap="rnd" cmpd="sng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s-MX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24" name="Freeform 23"/>
                <p:cNvSpPr>
                  <a:spLocks/>
                </p:cNvSpPr>
                <p:nvPr/>
              </p:nvSpPr>
              <p:spPr bwMode="auto">
                <a:xfrm>
                  <a:off x="916632" y="1124744"/>
                  <a:ext cx="945011" cy="1396383"/>
                </a:xfrm>
                <a:custGeom>
                  <a:avLst/>
                  <a:gdLst/>
                  <a:ahLst/>
                  <a:cxnLst>
                    <a:cxn ang="0">
                      <a:pos x="141" y="2"/>
                    </a:cxn>
                    <a:cxn ang="0">
                      <a:pos x="316" y="26"/>
                    </a:cxn>
                    <a:cxn ang="0">
                      <a:pos x="280" y="83"/>
                    </a:cxn>
                    <a:cxn ang="0">
                      <a:pos x="273" y="113"/>
                    </a:cxn>
                    <a:cxn ang="0">
                      <a:pos x="272" y="129"/>
                    </a:cxn>
                    <a:cxn ang="0">
                      <a:pos x="294" y="153"/>
                    </a:cxn>
                    <a:cxn ang="0">
                      <a:pos x="297" y="178"/>
                    </a:cxn>
                    <a:cxn ang="0">
                      <a:pos x="288" y="200"/>
                    </a:cxn>
                    <a:cxn ang="0">
                      <a:pos x="283" y="259"/>
                    </a:cxn>
                    <a:cxn ang="0">
                      <a:pos x="300" y="291"/>
                    </a:cxn>
                    <a:cxn ang="0">
                      <a:pos x="307" y="387"/>
                    </a:cxn>
                    <a:cxn ang="0">
                      <a:pos x="321" y="447"/>
                    </a:cxn>
                    <a:cxn ang="0">
                      <a:pos x="339" y="487"/>
                    </a:cxn>
                    <a:cxn ang="0">
                      <a:pos x="366" y="499"/>
                    </a:cxn>
                    <a:cxn ang="0">
                      <a:pos x="425" y="583"/>
                    </a:cxn>
                    <a:cxn ang="0">
                      <a:pos x="438" y="618"/>
                    </a:cxn>
                    <a:cxn ang="0">
                      <a:pos x="455" y="626"/>
                    </a:cxn>
                    <a:cxn ang="0">
                      <a:pos x="480" y="651"/>
                    </a:cxn>
                    <a:cxn ang="0">
                      <a:pos x="509" y="711"/>
                    </a:cxn>
                    <a:cxn ang="0">
                      <a:pos x="519" y="738"/>
                    </a:cxn>
                    <a:cxn ang="0">
                      <a:pos x="530" y="775"/>
                    </a:cxn>
                    <a:cxn ang="0">
                      <a:pos x="482" y="780"/>
                    </a:cxn>
                    <a:cxn ang="0">
                      <a:pos x="343" y="759"/>
                    </a:cxn>
                    <a:cxn ang="0">
                      <a:pos x="357" y="744"/>
                    </a:cxn>
                    <a:cxn ang="0">
                      <a:pos x="350" y="720"/>
                    </a:cxn>
                    <a:cxn ang="0">
                      <a:pos x="357" y="676"/>
                    </a:cxn>
                    <a:cxn ang="0">
                      <a:pos x="336" y="647"/>
                    </a:cxn>
                    <a:cxn ang="0">
                      <a:pos x="314" y="613"/>
                    </a:cxn>
                    <a:cxn ang="0">
                      <a:pos x="297" y="595"/>
                    </a:cxn>
                    <a:cxn ang="0">
                      <a:pos x="277" y="571"/>
                    </a:cxn>
                    <a:cxn ang="0">
                      <a:pos x="247" y="534"/>
                    </a:cxn>
                    <a:cxn ang="0">
                      <a:pos x="209" y="507"/>
                    </a:cxn>
                    <a:cxn ang="0">
                      <a:pos x="182" y="485"/>
                    </a:cxn>
                    <a:cxn ang="0">
                      <a:pos x="163" y="438"/>
                    </a:cxn>
                    <a:cxn ang="0">
                      <a:pos x="152" y="372"/>
                    </a:cxn>
                    <a:cxn ang="0">
                      <a:pos x="128" y="352"/>
                    </a:cxn>
                    <a:cxn ang="0">
                      <a:pos x="130" y="307"/>
                    </a:cxn>
                    <a:cxn ang="0">
                      <a:pos x="101" y="261"/>
                    </a:cxn>
                    <a:cxn ang="0">
                      <a:pos x="98" y="224"/>
                    </a:cxn>
                    <a:cxn ang="0">
                      <a:pos x="45" y="162"/>
                    </a:cxn>
                    <a:cxn ang="0">
                      <a:pos x="57" y="136"/>
                    </a:cxn>
                    <a:cxn ang="0">
                      <a:pos x="31" y="92"/>
                    </a:cxn>
                    <a:cxn ang="0">
                      <a:pos x="35" y="50"/>
                    </a:cxn>
                    <a:cxn ang="0">
                      <a:pos x="25" y="42"/>
                    </a:cxn>
                    <a:cxn ang="0">
                      <a:pos x="16" y="16"/>
                    </a:cxn>
                  </a:cxnLst>
                  <a:rect l="0" t="0" r="r" b="b"/>
                  <a:pathLst>
                    <a:path w="540" h="785">
                      <a:moveTo>
                        <a:pt x="16" y="16"/>
                      </a:moveTo>
                      <a:lnTo>
                        <a:pt x="0" y="0"/>
                      </a:lnTo>
                      <a:lnTo>
                        <a:pt x="141" y="2"/>
                      </a:lnTo>
                      <a:lnTo>
                        <a:pt x="326" y="5"/>
                      </a:lnTo>
                      <a:lnTo>
                        <a:pt x="330" y="5"/>
                      </a:lnTo>
                      <a:lnTo>
                        <a:pt x="316" y="26"/>
                      </a:lnTo>
                      <a:lnTo>
                        <a:pt x="296" y="45"/>
                      </a:lnTo>
                      <a:lnTo>
                        <a:pt x="282" y="65"/>
                      </a:lnTo>
                      <a:lnTo>
                        <a:pt x="280" y="83"/>
                      </a:lnTo>
                      <a:lnTo>
                        <a:pt x="277" y="81"/>
                      </a:lnTo>
                      <a:lnTo>
                        <a:pt x="272" y="84"/>
                      </a:lnTo>
                      <a:lnTo>
                        <a:pt x="273" y="113"/>
                      </a:lnTo>
                      <a:lnTo>
                        <a:pt x="271" y="119"/>
                      </a:lnTo>
                      <a:lnTo>
                        <a:pt x="266" y="119"/>
                      </a:lnTo>
                      <a:lnTo>
                        <a:pt x="272" y="129"/>
                      </a:lnTo>
                      <a:lnTo>
                        <a:pt x="278" y="131"/>
                      </a:lnTo>
                      <a:lnTo>
                        <a:pt x="291" y="147"/>
                      </a:lnTo>
                      <a:lnTo>
                        <a:pt x="294" y="153"/>
                      </a:lnTo>
                      <a:lnTo>
                        <a:pt x="294" y="162"/>
                      </a:lnTo>
                      <a:lnTo>
                        <a:pt x="297" y="169"/>
                      </a:lnTo>
                      <a:lnTo>
                        <a:pt x="297" y="178"/>
                      </a:lnTo>
                      <a:lnTo>
                        <a:pt x="292" y="181"/>
                      </a:lnTo>
                      <a:lnTo>
                        <a:pt x="288" y="188"/>
                      </a:lnTo>
                      <a:lnTo>
                        <a:pt x="288" y="200"/>
                      </a:lnTo>
                      <a:lnTo>
                        <a:pt x="285" y="209"/>
                      </a:lnTo>
                      <a:lnTo>
                        <a:pt x="281" y="246"/>
                      </a:lnTo>
                      <a:lnTo>
                        <a:pt x="283" y="259"/>
                      </a:lnTo>
                      <a:lnTo>
                        <a:pt x="288" y="268"/>
                      </a:lnTo>
                      <a:lnTo>
                        <a:pt x="288" y="280"/>
                      </a:lnTo>
                      <a:lnTo>
                        <a:pt x="300" y="291"/>
                      </a:lnTo>
                      <a:lnTo>
                        <a:pt x="303" y="345"/>
                      </a:lnTo>
                      <a:lnTo>
                        <a:pt x="307" y="366"/>
                      </a:lnTo>
                      <a:lnTo>
                        <a:pt x="307" y="387"/>
                      </a:lnTo>
                      <a:lnTo>
                        <a:pt x="302" y="416"/>
                      </a:lnTo>
                      <a:lnTo>
                        <a:pt x="310" y="434"/>
                      </a:lnTo>
                      <a:lnTo>
                        <a:pt x="321" y="447"/>
                      </a:lnTo>
                      <a:lnTo>
                        <a:pt x="333" y="459"/>
                      </a:lnTo>
                      <a:lnTo>
                        <a:pt x="332" y="479"/>
                      </a:lnTo>
                      <a:lnTo>
                        <a:pt x="339" y="487"/>
                      </a:lnTo>
                      <a:lnTo>
                        <a:pt x="347" y="478"/>
                      </a:lnTo>
                      <a:lnTo>
                        <a:pt x="356" y="485"/>
                      </a:lnTo>
                      <a:lnTo>
                        <a:pt x="366" y="499"/>
                      </a:lnTo>
                      <a:lnTo>
                        <a:pt x="403" y="541"/>
                      </a:lnTo>
                      <a:lnTo>
                        <a:pt x="416" y="556"/>
                      </a:lnTo>
                      <a:lnTo>
                        <a:pt x="425" y="583"/>
                      </a:lnTo>
                      <a:lnTo>
                        <a:pt x="434" y="592"/>
                      </a:lnTo>
                      <a:lnTo>
                        <a:pt x="437" y="606"/>
                      </a:lnTo>
                      <a:lnTo>
                        <a:pt x="438" y="618"/>
                      </a:lnTo>
                      <a:lnTo>
                        <a:pt x="444" y="634"/>
                      </a:lnTo>
                      <a:lnTo>
                        <a:pt x="447" y="623"/>
                      </a:lnTo>
                      <a:lnTo>
                        <a:pt x="455" y="626"/>
                      </a:lnTo>
                      <a:lnTo>
                        <a:pt x="461" y="652"/>
                      </a:lnTo>
                      <a:lnTo>
                        <a:pt x="470" y="646"/>
                      </a:lnTo>
                      <a:lnTo>
                        <a:pt x="480" y="651"/>
                      </a:lnTo>
                      <a:lnTo>
                        <a:pt x="490" y="682"/>
                      </a:lnTo>
                      <a:lnTo>
                        <a:pt x="494" y="704"/>
                      </a:lnTo>
                      <a:lnTo>
                        <a:pt x="509" y="711"/>
                      </a:lnTo>
                      <a:lnTo>
                        <a:pt x="521" y="710"/>
                      </a:lnTo>
                      <a:lnTo>
                        <a:pt x="524" y="717"/>
                      </a:lnTo>
                      <a:lnTo>
                        <a:pt x="519" y="738"/>
                      </a:lnTo>
                      <a:lnTo>
                        <a:pt x="526" y="748"/>
                      </a:lnTo>
                      <a:lnTo>
                        <a:pt x="529" y="756"/>
                      </a:lnTo>
                      <a:lnTo>
                        <a:pt x="530" y="775"/>
                      </a:lnTo>
                      <a:lnTo>
                        <a:pt x="539" y="784"/>
                      </a:lnTo>
                      <a:lnTo>
                        <a:pt x="525" y="782"/>
                      </a:lnTo>
                      <a:lnTo>
                        <a:pt x="482" y="780"/>
                      </a:lnTo>
                      <a:lnTo>
                        <a:pt x="378" y="772"/>
                      </a:lnTo>
                      <a:lnTo>
                        <a:pt x="341" y="764"/>
                      </a:lnTo>
                      <a:lnTo>
                        <a:pt x="343" y="759"/>
                      </a:lnTo>
                      <a:lnTo>
                        <a:pt x="348" y="759"/>
                      </a:lnTo>
                      <a:lnTo>
                        <a:pt x="353" y="750"/>
                      </a:lnTo>
                      <a:lnTo>
                        <a:pt x="357" y="744"/>
                      </a:lnTo>
                      <a:lnTo>
                        <a:pt x="353" y="732"/>
                      </a:lnTo>
                      <a:lnTo>
                        <a:pt x="345" y="726"/>
                      </a:lnTo>
                      <a:lnTo>
                        <a:pt x="350" y="720"/>
                      </a:lnTo>
                      <a:lnTo>
                        <a:pt x="359" y="705"/>
                      </a:lnTo>
                      <a:lnTo>
                        <a:pt x="365" y="694"/>
                      </a:lnTo>
                      <a:lnTo>
                        <a:pt x="357" y="676"/>
                      </a:lnTo>
                      <a:lnTo>
                        <a:pt x="356" y="663"/>
                      </a:lnTo>
                      <a:lnTo>
                        <a:pt x="344" y="661"/>
                      </a:lnTo>
                      <a:lnTo>
                        <a:pt x="336" y="647"/>
                      </a:lnTo>
                      <a:lnTo>
                        <a:pt x="329" y="636"/>
                      </a:lnTo>
                      <a:lnTo>
                        <a:pt x="324" y="623"/>
                      </a:lnTo>
                      <a:lnTo>
                        <a:pt x="314" y="613"/>
                      </a:lnTo>
                      <a:lnTo>
                        <a:pt x="304" y="616"/>
                      </a:lnTo>
                      <a:lnTo>
                        <a:pt x="300" y="608"/>
                      </a:lnTo>
                      <a:lnTo>
                        <a:pt x="297" y="595"/>
                      </a:lnTo>
                      <a:lnTo>
                        <a:pt x="290" y="586"/>
                      </a:lnTo>
                      <a:lnTo>
                        <a:pt x="285" y="577"/>
                      </a:lnTo>
                      <a:lnTo>
                        <a:pt x="277" y="571"/>
                      </a:lnTo>
                      <a:lnTo>
                        <a:pt x="267" y="555"/>
                      </a:lnTo>
                      <a:lnTo>
                        <a:pt x="258" y="544"/>
                      </a:lnTo>
                      <a:lnTo>
                        <a:pt x="247" y="534"/>
                      </a:lnTo>
                      <a:lnTo>
                        <a:pt x="226" y="525"/>
                      </a:lnTo>
                      <a:lnTo>
                        <a:pt x="221" y="514"/>
                      </a:lnTo>
                      <a:lnTo>
                        <a:pt x="209" y="507"/>
                      </a:lnTo>
                      <a:lnTo>
                        <a:pt x="199" y="496"/>
                      </a:lnTo>
                      <a:lnTo>
                        <a:pt x="186" y="492"/>
                      </a:lnTo>
                      <a:lnTo>
                        <a:pt x="182" y="485"/>
                      </a:lnTo>
                      <a:lnTo>
                        <a:pt x="171" y="478"/>
                      </a:lnTo>
                      <a:lnTo>
                        <a:pt x="161" y="466"/>
                      </a:lnTo>
                      <a:lnTo>
                        <a:pt x="163" y="438"/>
                      </a:lnTo>
                      <a:lnTo>
                        <a:pt x="154" y="431"/>
                      </a:lnTo>
                      <a:lnTo>
                        <a:pt x="155" y="398"/>
                      </a:lnTo>
                      <a:lnTo>
                        <a:pt x="152" y="372"/>
                      </a:lnTo>
                      <a:lnTo>
                        <a:pt x="139" y="352"/>
                      </a:lnTo>
                      <a:lnTo>
                        <a:pt x="129" y="355"/>
                      </a:lnTo>
                      <a:lnTo>
                        <a:pt x="128" y="352"/>
                      </a:lnTo>
                      <a:lnTo>
                        <a:pt x="124" y="345"/>
                      </a:lnTo>
                      <a:lnTo>
                        <a:pt x="129" y="323"/>
                      </a:lnTo>
                      <a:lnTo>
                        <a:pt x="130" y="307"/>
                      </a:lnTo>
                      <a:lnTo>
                        <a:pt x="118" y="283"/>
                      </a:lnTo>
                      <a:lnTo>
                        <a:pt x="111" y="273"/>
                      </a:lnTo>
                      <a:lnTo>
                        <a:pt x="101" y="261"/>
                      </a:lnTo>
                      <a:lnTo>
                        <a:pt x="95" y="258"/>
                      </a:lnTo>
                      <a:lnTo>
                        <a:pt x="95" y="240"/>
                      </a:lnTo>
                      <a:lnTo>
                        <a:pt x="98" y="224"/>
                      </a:lnTo>
                      <a:lnTo>
                        <a:pt x="89" y="212"/>
                      </a:lnTo>
                      <a:lnTo>
                        <a:pt x="66" y="181"/>
                      </a:lnTo>
                      <a:lnTo>
                        <a:pt x="45" y="162"/>
                      </a:lnTo>
                      <a:lnTo>
                        <a:pt x="50" y="144"/>
                      </a:lnTo>
                      <a:lnTo>
                        <a:pt x="42" y="129"/>
                      </a:lnTo>
                      <a:lnTo>
                        <a:pt x="57" y="136"/>
                      </a:lnTo>
                      <a:lnTo>
                        <a:pt x="59" y="123"/>
                      </a:lnTo>
                      <a:lnTo>
                        <a:pt x="52" y="114"/>
                      </a:lnTo>
                      <a:lnTo>
                        <a:pt x="31" y="92"/>
                      </a:lnTo>
                      <a:lnTo>
                        <a:pt x="28" y="73"/>
                      </a:lnTo>
                      <a:lnTo>
                        <a:pt x="35" y="60"/>
                      </a:lnTo>
                      <a:lnTo>
                        <a:pt x="35" y="50"/>
                      </a:lnTo>
                      <a:lnTo>
                        <a:pt x="33" y="45"/>
                      </a:lnTo>
                      <a:lnTo>
                        <a:pt x="31" y="43"/>
                      </a:lnTo>
                      <a:lnTo>
                        <a:pt x="25" y="42"/>
                      </a:lnTo>
                      <a:lnTo>
                        <a:pt x="23" y="40"/>
                      </a:lnTo>
                      <a:lnTo>
                        <a:pt x="18" y="24"/>
                      </a:lnTo>
                      <a:lnTo>
                        <a:pt x="16" y="16"/>
                      </a:ln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12700" cap="rnd" cmpd="sng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s-MX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25" name="Freeform 24"/>
                <p:cNvSpPr>
                  <a:spLocks/>
                </p:cNvSpPr>
                <p:nvPr/>
              </p:nvSpPr>
              <p:spPr bwMode="auto">
                <a:xfrm>
                  <a:off x="1287013" y="2463918"/>
                  <a:ext cx="1297206" cy="1578027"/>
                </a:xfrm>
                <a:custGeom>
                  <a:avLst/>
                  <a:gdLst/>
                  <a:ahLst/>
                  <a:cxnLst>
                    <a:cxn ang="0">
                      <a:pos x="18" y="20"/>
                    </a:cxn>
                    <a:cxn ang="0">
                      <a:pos x="39" y="15"/>
                    </a:cxn>
                    <a:cxn ang="0">
                      <a:pos x="101" y="16"/>
                    </a:cxn>
                    <a:cxn ang="0">
                      <a:pos x="124" y="0"/>
                    </a:cxn>
                    <a:cxn ang="0">
                      <a:pos x="172" y="19"/>
                    </a:cxn>
                    <a:cxn ang="0">
                      <a:pos x="333" y="31"/>
                    </a:cxn>
                    <a:cxn ang="0">
                      <a:pos x="372" y="116"/>
                    </a:cxn>
                    <a:cxn ang="0">
                      <a:pos x="385" y="151"/>
                    </a:cxn>
                    <a:cxn ang="0">
                      <a:pos x="412" y="196"/>
                    </a:cxn>
                    <a:cxn ang="0">
                      <a:pos x="432" y="213"/>
                    </a:cxn>
                    <a:cxn ang="0">
                      <a:pos x="476" y="287"/>
                    </a:cxn>
                    <a:cxn ang="0">
                      <a:pos x="481" y="306"/>
                    </a:cxn>
                    <a:cxn ang="0">
                      <a:pos x="493" y="342"/>
                    </a:cxn>
                    <a:cxn ang="0">
                      <a:pos x="495" y="390"/>
                    </a:cxn>
                    <a:cxn ang="0">
                      <a:pos x="530" y="453"/>
                    </a:cxn>
                    <a:cxn ang="0">
                      <a:pos x="532" y="502"/>
                    </a:cxn>
                    <a:cxn ang="0">
                      <a:pos x="571" y="561"/>
                    </a:cxn>
                    <a:cxn ang="0">
                      <a:pos x="559" y="621"/>
                    </a:cxn>
                    <a:cxn ang="0">
                      <a:pos x="573" y="662"/>
                    </a:cxn>
                    <a:cxn ang="0">
                      <a:pos x="620" y="655"/>
                    </a:cxn>
                    <a:cxn ang="0">
                      <a:pos x="639" y="650"/>
                    </a:cxn>
                    <a:cxn ang="0">
                      <a:pos x="665" y="676"/>
                    </a:cxn>
                    <a:cxn ang="0">
                      <a:pos x="695" y="730"/>
                    </a:cxn>
                    <a:cxn ang="0">
                      <a:pos x="702" y="748"/>
                    </a:cxn>
                    <a:cxn ang="0">
                      <a:pos x="714" y="774"/>
                    </a:cxn>
                    <a:cxn ang="0">
                      <a:pos x="737" y="786"/>
                    </a:cxn>
                    <a:cxn ang="0">
                      <a:pos x="739" y="823"/>
                    </a:cxn>
                    <a:cxn ang="0">
                      <a:pos x="714" y="859"/>
                    </a:cxn>
                    <a:cxn ang="0">
                      <a:pos x="668" y="881"/>
                    </a:cxn>
                    <a:cxn ang="0">
                      <a:pos x="648" y="881"/>
                    </a:cxn>
                    <a:cxn ang="0">
                      <a:pos x="630" y="840"/>
                    </a:cxn>
                    <a:cxn ang="0">
                      <a:pos x="630" y="825"/>
                    </a:cxn>
                    <a:cxn ang="0">
                      <a:pos x="611" y="786"/>
                    </a:cxn>
                    <a:cxn ang="0">
                      <a:pos x="569" y="754"/>
                    </a:cxn>
                    <a:cxn ang="0">
                      <a:pos x="532" y="701"/>
                    </a:cxn>
                    <a:cxn ang="0">
                      <a:pos x="483" y="654"/>
                    </a:cxn>
                    <a:cxn ang="0">
                      <a:pos x="397" y="604"/>
                    </a:cxn>
                    <a:cxn ang="0">
                      <a:pos x="364" y="571"/>
                    </a:cxn>
                    <a:cxn ang="0">
                      <a:pos x="355" y="538"/>
                    </a:cxn>
                    <a:cxn ang="0">
                      <a:pos x="376" y="457"/>
                    </a:cxn>
                    <a:cxn ang="0">
                      <a:pos x="376" y="428"/>
                    </a:cxn>
                    <a:cxn ang="0">
                      <a:pos x="362" y="343"/>
                    </a:cxn>
                    <a:cxn ang="0">
                      <a:pos x="326" y="312"/>
                    </a:cxn>
                    <a:cxn ang="0">
                      <a:pos x="310" y="297"/>
                    </a:cxn>
                    <a:cxn ang="0">
                      <a:pos x="284" y="286"/>
                    </a:cxn>
                    <a:cxn ang="0">
                      <a:pos x="287" y="271"/>
                    </a:cxn>
                    <a:cxn ang="0">
                      <a:pos x="263" y="251"/>
                    </a:cxn>
                    <a:cxn ang="0">
                      <a:pos x="221" y="206"/>
                    </a:cxn>
                    <a:cxn ang="0">
                      <a:pos x="174" y="210"/>
                    </a:cxn>
                    <a:cxn ang="0">
                      <a:pos x="158" y="177"/>
                    </a:cxn>
                    <a:cxn ang="0">
                      <a:pos x="106" y="135"/>
                    </a:cxn>
                    <a:cxn ang="0">
                      <a:pos x="74" y="125"/>
                    </a:cxn>
                    <a:cxn ang="0">
                      <a:pos x="64" y="83"/>
                    </a:cxn>
                    <a:cxn ang="0">
                      <a:pos x="27" y="49"/>
                    </a:cxn>
                    <a:cxn ang="0">
                      <a:pos x="12" y="40"/>
                    </a:cxn>
                  </a:cxnLst>
                  <a:rect l="0" t="0" r="r" b="b"/>
                  <a:pathLst>
                    <a:path w="741" h="887">
                      <a:moveTo>
                        <a:pt x="0" y="20"/>
                      </a:moveTo>
                      <a:lnTo>
                        <a:pt x="9" y="19"/>
                      </a:lnTo>
                      <a:lnTo>
                        <a:pt x="18" y="20"/>
                      </a:lnTo>
                      <a:lnTo>
                        <a:pt x="26" y="17"/>
                      </a:lnTo>
                      <a:lnTo>
                        <a:pt x="31" y="19"/>
                      </a:lnTo>
                      <a:lnTo>
                        <a:pt x="39" y="15"/>
                      </a:lnTo>
                      <a:lnTo>
                        <a:pt x="49" y="22"/>
                      </a:lnTo>
                      <a:lnTo>
                        <a:pt x="80" y="22"/>
                      </a:lnTo>
                      <a:lnTo>
                        <a:pt x="101" y="16"/>
                      </a:lnTo>
                      <a:lnTo>
                        <a:pt x="107" y="12"/>
                      </a:lnTo>
                      <a:lnTo>
                        <a:pt x="107" y="6"/>
                      </a:lnTo>
                      <a:lnTo>
                        <a:pt x="124" y="0"/>
                      </a:lnTo>
                      <a:lnTo>
                        <a:pt x="131" y="2"/>
                      </a:lnTo>
                      <a:lnTo>
                        <a:pt x="135" y="11"/>
                      </a:lnTo>
                      <a:lnTo>
                        <a:pt x="172" y="19"/>
                      </a:lnTo>
                      <a:lnTo>
                        <a:pt x="276" y="27"/>
                      </a:lnTo>
                      <a:lnTo>
                        <a:pt x="319" y="29"/>
                      </a:lnTo>
                      <a:lnTo>
                        <a:pt x="333" y="31"/>
                      </a:lnTo>
                      <a:lnTo>
                        <a:pt x="349" y="57"/>
                      </a:lnTo>
                      <a:lnTo>
                        <a:pt x="355" y="84"/>
                      </a:lnTo>
                      <a:lnTo>
                        <a:pt x="372" y="116"/>
                      </a:lnTo>
                      <a:lnTo>
                        <a:pt x="372" y="124"/>
                      </a:lnTo>
                      <a:lnTo>
                        <a:pt x="381" y="152"/>
                      </a:lnTo>
                      <a:lnTo>
                        <a:pt x="385" y="151"/>
                      </a:lnTo>
                      <a:lnTo>
                        <a:pt x="385" y="160"/>
                      </a:lnTo>
                      <a:lnTo>
                        <a:pt x="416" y="183"/>
                      </a:lnTo>
                      <a:lnTo>
                        <a:pt x="412" y="196"/>
                      </a:lnTo>
                      <a:lnTo>
                        <a:pt x="418" y="218"/>
                      </a:lnTo>
                      <a:lnTo>
                        <a:pt x="426" y="216"/>
                      </a:lnTo>
                      <a:lnTo>
                        <a:pt x="432" y="213"/>
                      </a:lnTo>
                      <a:lnTo>
                        <a:pt x="465" y="242"/>
                      </a:lnTo>
                      <a:lnTo>
                        <a:pt x="465" y="259"/>
                      </a:lnTo>
                      <a:lnTo>
                        <a:pt x="476" y="287"/>
                      </a:lnTo>
                      <a:lnTo>
                        <a:pt x="481" y="284"/>
                      </a:lnTo>
                      <a:lnTo>
                        <a:pt x="483" y="288"/>
                      </a:lnTo>
                      <a:lnTo>
                        <a:pt x="481" y="306"/>
                      </a:lnTo>
                      <a:lnTo>
                        <a:pt x="486" y="318"/>
                      </a:lnTo>
                      <a:lnTo>
                        <a:pt x="487" y="342"/>
                      </a:lnTo>
                      <a:lnTo>
                        <a:pt x="493" y="342"/>
                      </a:lnTo>
                      <a:lnTo>
                        <a:pt x="495" y="357"/>
                      </a:lnTo>
                      <a:lnTo>
                        <a:pt x="488" y="381"/>
                      </a:lnTo>
                      <a:lnTo>
                        <a:pt x="495" y="390"/>
                      </a:lnTo>
                      <a:lnTo>
                        <a:pt x="494" y="393"/>
                      </a:lnTo>
                      <a:lnTo>
                        <a:pt x="513" y="442"/>
                      </a:lnTo>
                      <a:lnTo>
                        <a:pt x="530" y="453"/>
                      </a:lnTo>
                      <a:lnTo>
                        <a:pt x="529" y="464"/>
                      </a:lnTo>
                      <a:lnTo>
                        <a:pt x="534" y="470"/>
                      </a:lnTo>
                      <a:lnTo>
                        <a:pt x="532" y="502"/>
                      </a:lnTo>
                      <a:lnTo>
                        <a:pt x="542" y="516"/>
                      </a:lnTo>
                      <a:lnTo>
                        <a:pt x="557" y="527"/>
                      </a:lnTo>
                      <a:lnTo>
                        <a:pt x="571" y="561"/>
                      </a:lnTo>
                      <a:lnTo>
                        <a:pt x="570" y="578"/>
                      </a:lnTo>
                      <a:lnTo>
                        <a:pt x="560" y="594"/>
                      </a:lnTo>
                      <a:lnTo>
                        <a:pt x="559" y="621"/>
                      </a:lnTo>
                      <a:lnTo>
                        <a:pt x="566" y="631"/>
                      </a:lnTo>
                      <a:lnTo>
                        <a:pt x="564" y="643"/>
                      </a:lnTo>
                      <a:lnTo>
                        <a:pt x="573" y="662"/>
                      </a:lnTo>
                      <a:lnTo>
                        <a:pt x="594" y="670"/>
                      </a:lnTo>
                      <a:lnTo>
                        <a:pt x="612" y="666"/>
                      </a:lnTo>
                      <a:lnTo>
                        <a:pt x="620" y="655"/>
                      </a:lnTo>
                      <a:lnTo>
                        <a:pt x="627" y="643"/>
                      </a:lnTo>
                      <a:lnTo>
                        <a:pt x="638" y="646"/>
                      </a:lnTo>
                      <a:lnTo>
                        <a:pt x="639" y="650"/>
                      </a:lnTo>
                      <a:lnTo>
                        <a:pt x="645" y="653"/>
                      </a:lnTo>
                      <a:lnTo>
                        <a:pt x="650" y="671"/>
                      </a:lnTo>
                      <a:lnTo>
                        <a:pt x="665" y="676"/>
                      </a:lnTo>
                      <a:lnTo>
                        <a:pt x="670" y="699"/>
                      </a:lnTo>
                      <a:lnTo>
                        <a:pt x="689" y="699"/>
                      </a:lnTo>
                      <a:lnTo>
                        <a:pt x="695" y="730"/>
                      </a:lnTo>
                      <a:lnTo>
                        <a:pt x="699" y="737"/>
                      </a:lnTo>
                      <a:lnTo>
                        <a:pt x="704" y="741"/>
                      </a:lnTo>
                      <a:lnTo>
                        <a:pt x="702" y="748"/>
                      </a:lnTo>
                      <a:lnTo>
                        <a:pt x="698" y="757"/>
                      </a:lnTo>
                      <a:lnTo>
                        <a:pt x="703" y="760"/>
                      </a:lnTo>
                      <a:lnTo>
                        <a:pt x="714" y="774"/>
                      </a:lnTo>
                      <a:lnTo>
                        <a:pt x="725" y="775"/>
                      </a:lnTo>
                      <a:lnTo>
                        <a:pt x="729" y="782"/>
                      </a:lnTo>
                      <a:lnTo>
                        <a:pt x="737" y="786"/>
                      </a:lnTo>
                      <a:lnTo>
                        <a:pt x="736" y="799"/>
                      </a:lnTo>
                      <a:lnTo>
                        <a:pt x="740" y="809"/>
                      </a:lnTo>
                      <a:lnTo>
                        <a:pt x="739" y="823"/>
                      </a:lnTo>
                      <a:lnTo>
                        <a:pt x="731" y="842"/>
                      </a:lnTo>
                      <a:lnTo>
                        <a:pt x="721" y="854"/>
                      </a:lnTo>
                      <a:lnTo>
                        <a:pt x="714" y="859"/>
                      </a:lnTo>
                      <a:lnTo>
                        <a:pt x="698" y="865"/>
                      </a:lnTo>
                      <a:lnTo>
                        <a:pt x="675" y="881"/>
                      </a:lnTo>
                      <a:lnTo>
                        <a:pt x="668" y="881"/>
                      </a:lnTo>
                      <a:lnTo>
                        <a:pt x="667" y="885"/>
                      </a:lnTo>
                      <a:lnTo>
                        <a:pt x="657" y="886"/>
                      </a:lnTo>
                      <a:lnTo>
                        <a:pt x="648" y="881"/>
                      </a:lnTo>
                      <a:lnTo>
                        <a:pt x="634" y="860"/>
                      </a:lnTo>
                      <a:lnTo>
                        <a:pt x="633" y="852"/>
                      </a:lnTo>
                      <a:lnTo>
                        <a:pt x="630" y="840"/>
                      </a:lnTo>
                      <a:lnTo>
                        <a:pt x="631" y="835"/>
                      </a:lnTo>
                      <a:lnTo>
                        <a:pt x="628" y="829"/>
                      </a:lnTo>
                      <a:lnTo>
                        <a:pt x="630" y="825"/>
                      </a:lnTo>
                      <a:lnTo>
                        <a:pt x="627" y="821"/>
                      </a:lnTo>
                      <a:lnTo>
                        <a:pt x="623" y="808"/>
                      </a:lnTo>
                      <a:lnTo>
                        <a:pt x="611" y="786"/>
                      </a:lnTo>
                      <a:lnTo>
                        <a:pt x="601" y="763"/>
                      </a:lnTo>
                      <a:lnTo>
                        <a:pt x="578" y="754"/>
                      </a:lnTo>
                      <a:lnTo>
                        <a:pt x="569" y="754"/>
                      </a:lnTo>
                      <a:lnTo>
                        <a:pt x="546" y="721"/>
                      </a:lnTo>
                      <a:lnTo>
                        <a:pt x="546" y="712"/>
                      </a:lnTo>
                      <a:lnTo>
                        <a:pt x="532" y="701"/>
                      </a:lnTo>
                      <a:lnTo>
                        <a:pt x="489" y="660"/>
                      </a:lnTo>
                      <a:lnTo>
                        <a:pt x="490" y="655"/>
                      </a:lnTo>
                      <a:lnTo>
                        <a:pt x="483" y="654"/>
                      </a:lnTo>
                      <a:lnTo>
                        <a:pt x="424" y="633"/>
                      </a:lnTo>
                      <a:lnTo>
                        <a:pt x="409" y="607"/>
                      </a:lnTo>
                      <a:lnTo>
                        <a:pt x="397" y="604"/>
                      </a:lnTo>
                      <a:lnTo>
                        <a:pt x="398" y="581"/>
                      </a:lnTo>
                      <a:lnTo>
                        <a:pt x="378" y="566"/>
                      </a:lnTo>
                      <a:lnTo>
                        <a:pt x="364" y="571"/>
                      </a:lnTo>
                      <a:lnTo>
                        <a:pt x="359" y="569"/>
                      </a:lnTo>
                      <a:lnTo>
                        <a:pt x="361" y="554"/>
                      </a:lnTo>
                      <a:lnTo>
                        <a:pt x="355" y="538"/>
                      </a:lnTo>
                      <a:lnTo>
                        <a:pt x="359" y="510"/>
                      </a:lnTo>
                      <a:lnTo>
                        <a:pt x="373" y="480"/>
                      </a:lnTo>
                      <a:lnTo>
                        <a:pt x="376" y="457"/>
                      </a:lnTo>
                      <a:lnTo>
                        <a:pt x="384" y="451"/>
                      </a:lnTo>
                      <a:lnTo>
                        <a:pt x="380" y="442"/>
                      </a:lnTo>
                      <a:lnTo>
                        <a:pt x="376" y="428"/>
                      </a:lnTo>
                      <a:lnTo>
                        <a:pt x="373" y="368"/>
                      </a:lnTo>
                      <a:lnTo>
                        <a:pt x="369" y="349"/>
                      </a:lnTo>
                      <a:lnTo>
                        <a:pt x="362" y="343"/>
                      </a:lnTo>
                      <a:lnTo>
                        <a:pt x="344" y="315"/>
                      </a:lnTo>
                      <a:lnTo>
                        <a:pt x="336" y="307"/>
                      </a:lnTo>
                      <a:lnTo>
                        <a:pt x="326" y="312"/>
                      </a:lnTo>
                      <a:lnTo>
                        <a:pt x="314" y="306"/>
                      </a:lnTo>
                      <a:lnTo>
                        <a:pt x="315" y="300"/>
                      </a:lnTo>
                      <a:lnTo>
                        <a:pt x="310" y="297"/>
                      </a:lnTo>
                      <a:lnTo>
                        <a:pt x="303" y="298"/>
                      </a:lnTo>
                      <a:lnTo>
                        <a:pt x="298" y="291"/>
                      </a:lnTo>
                      <a:lnTo>
                        <a:pt x="284" y="286"/>
                      </a:lnTo>
                      <a:lnTo>
                        <a:pt x="283" y="278"/>
                      </a:lnTo>
                      <a:lnTo>
                        <a:pt x="290" y="275"/>
                      </a:lnTo>
                      <a:lnTo>
                        <a:pt x="287" y="271"/>
                      </a:lnTo>
                      <a:lnTo>
                        <a:pt x="267" y="264"/>
                      </a:lnTo>
                      <a:lnTo>
                        <a:pt x="263" y="257"/>
                      </a:lnTo>
                      <a:lnTo>
                        <a:pt x="263" y="251"/>
                      </a:lnTo>
                      <a:lnTo>
                        <a:pt x="253" y="213"/>
                      </a:lnTo>
                      <a:lnTo>
                        <a:pt x="244" y="207"/>
                      </a:lnTo>
                      <a:lnTo>
                        <a:pt x="221" y="206"/>
                      </a:lnTo>
                      <a:lnTo>
                        <a:pt x="195" y="204"/>
                      </a:lnTo>
                      <a:lnTo>
                        <a:pt x="179" y="212"/>
                      </a:lnTo>
                      <a:lnTo>
                        <a:pt x="174" y="210"/>
                      </a:lnTo>
                      <a:lnTo>
                        <a:pt x="174" y="202"/>
                      </a:lnTo>
                      <a:lnTo>
                        <a:pt x="164" y="196"/>
                      </a:lnTo>
                      <a:lnTo>
                        <a:pt x="158" y="177"/>
                      </a:lnTo>
                      <a:lnTo>
                        <a:pt x="140" y="168"/>
                      </a:lnTo>
                      <a:lnTo>
                        <a:pt x="125" y="167"/>
                      </a:lnTo>
                      <a:lnTo>
                        <a:pt x="106" y="135"/>
                      </a:lnTo>
                      <a:lnTo>
                        <a:pt x="89" y="132"/>
                      </a:lnTo>
                      <a:lnTo>
                        <a:pt x="82" y="136"/>
                      </a:lnTo>
                      <a:lnTo>
                        <a:pt x="74" y="125"/>
                      </a:lnTo>
                      <a:lnTo>
                        <a:pt x="67" y="124"/>
                      </a:lnTo>
                      <a:lnTo>
                        <a:pt x="64" y="117"/>
                      </a:lnTo>
                      <a:lnTo>
                        <a:pt x="64" y="83"/>
                      </a:lnTo>
                      <a:lnTo>
                        <a:pt x="45" y="68"/>
                      </a:lnTo>
                      <a:lnTo>
                        <a:pt x="37" y="68"/>
                      </a:lnTo>
                      <a:lnTo>
                        <a:pt x="27" y="49"/>
                      </a:lnTo>
                      <a:lnTo>
                        <a:pt x="27" y="35"/>
                      </a:lnTo>
                      <a:lnTo>
                        <a:pt x="21" y="39"/>
                      </a:lnTo>
                      <a:lnTo>
                        <a:pt x="12" y="40"/>
                      </a:lnTo>
                      <a:lnTo>
                        <a:pt x="9" y="42"/>
                      </a:lnTo>
                      <a:lnTo>
                        <a:pt x="0" y="20"/>
                      </a:ln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12700" cap="rnd" cmpd="sng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s-MX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  <p:sp>
              <p:nvSpPr>
                <p:cNvPr id="26" name="Freeform 25"/>
                <p:cNvSpPr>
                  <a:spLocks/>
                </p:cNvSpPr>
                <p:nvPr/>
              </p:nvSpPr>
              <p:spPr bwMode="auto">
                <a:xfrm>
                  <a:off x="2642494" y="2814337"/>
                  <a:ext cx="974585" cy="1353810"/>
                </a:xfrm>
                <a:custGeom>
                  <a:avLst/>
                  <a:gdLst/>
                  <a:ahLst/>
                  <a:cxnLst>
                    <a:cxn ang="0">
                      <a:pos x="1" y="195"/>
                    </a:cxn>
                    <a:cxn ang="0">
                      <a:pos x="5" y="223"/>
                    </a:cxn>
                    <a:cxn ang="0">
                      <a:pos x="28" y="226"/>
                    </a:cxn>
                    <a:cxn ang="0">
                      <a:pos x="38" y="238"/>
                    </a:cxn>
                    <a:cxn ang="0">
                      <a:pos x="45" y="235"/>
                    </a:cxn>
                    <a:cxn ang="0">
                      <a:pos x="52" y="251"/>
                    </a:cxn>
                    <a:cxn ang="0">
                      <a:pos x="59" y="253"/>
                    </a:cxn>
                    <a:cxn ang="0">
                      <a:pos x="62" y="248"/>
                    </a:cxn>
                    <a:cxn ang="0">
                      <a:pos x="73" y="253"/>
                    </a:cxn>
                    <a:cxn ang="0">
                      <a:pos x="76" y="244"/>
                    </a:cxn>
                    <a:cxn ang="0">
                      <a:pos x="85" y="244"/>
                    </a:cxn>
                    <a:cxn ang="0">
                      <a:pos x="92" y="254"/>
                    </a:cxn>
                    <a:cxn ang="0">
                      <a:pos x="89" y="267"/>
                    </a:cxn>
                    <a:cxn ang="0">
                      <a:pos x="124" y="284"/>
                    </a:cxn>
                    <a:cxn ang="0">
                      <a:pos x="137" y="293"/>
                    </a:cxn>
                    <a:cxn ang="0">
                      <a:pos x="167" y="309"/>
                    </a:cxn>
                    <a:cxn ang="0">
                      <a:pos x="189" y="324"/>
                    </a:cxn>
                    <a:cxn ang="0">
                      <a:pos x="195" y="340"/>
                    </a:cxn>
                    <a:cxn ang="0">
                      <a:pos x="197" y="355"/>
                    </a:cxn>
                    <a:cxn ang="0">
                      <a:pos x="194" y="380"/>
                    </a:cxn>
                    <a:cxn ang="0">
                      <a:pos x="205" y="403"/>
                    </a:cxn>
                    <a:cxn ang="0">
                      <a:pos x="226" y="423"/>
                    </a:cxn>
                    <a:cxn ang="0">
                      <a:pos x="290" y="474"/>
                    </a:cxn>
                    <a:cxn ang="0">
                      <a:pos x="352" y="540"/>
                    </a:cxn>
                    <a:cxn ang="0">
                      <a:pos x="363" y="564"/>
                    </a:cxn>
                    <a:cxn ang="0">
                      <a:pos x="381" y="584"/>
                    </a:cxn>
                    <a:cxn ang="0">
                      <a:pos x="397" y="602"/>
                    </a:cxn>
                    <a:cxn ang="0">
                      <a:pos x="414" y="635"/>
                    </a:cxn>
                    <a:cxn ang="0">
                      <a:pos x="427" y="649"/>
                    </a:cxn>
                    <a:cxn ang="0">
                      <a:pos x="443" y="667"/>
                    </a:cxn>
                    <a:cxn ang="0">
                      <a:pos x="467" y="697"/>
                    </a:cxn>
                    <a:cxn ang="0">
                      <a:pos x="481" y="711"/>
                    </a:cxn>
                    <a:cxn ang="0">
                      <a:pos x="506" y="742"/>
                    </a:cxn>
                    <a:cxn ang="0">
                      <a:pos x="517" y="751"/>
                    </a:cxn>
                    <a:cxn ang="0">
                      <a:pos x="526" y="758"/>
                    </a:cxn>
                    <a:cxn ang="0">
                      <a:pos x="535" y="742"/>
                    </a:cxn>
                    <a:cxn ang="0">
                      <a:pos x="534" y="692"/>
                    </a:cxn>
                    <a:cxn ang="0">
                      <a:pos x="556" y="662"/>
                    </a:cxn>
                    <a:cxn ang="0">
                      <a:pos x="530" y="646"/>
                    </a:cxn>
                    <a:cxn ang="0">
                      <a:pos x="510" y="609"/>
                    </a:cxn>
                    <a:cxn ang="0">
                      <a:pos x="489" y="556"/>
                    </a:cxn>
                    <a:cxn ang="0">
                      <a:pos x="469" y="479"/>
                    </a:cxn>
                    <a:cxn ang="0">
                      <a:pos x="439" y="456"/>
                    </a:cxn>
                    <a:cxn ang="0">
                      <a:pos x="407" y="465"/>
                    </a:cxn>
                    <a:cxn ang="0">
                      <a:pos x="382" y="417"/>
                    </a:cxn>
                    <a:cxn ang="0">
                      <a:pos x="352" y="377"/>
                    </a:cxn>
                    <a:cxn ang="0">
                      <a:pos x="328" y="336"/>
                    </a:cxn>
                    <a:cxn ang="0">
                      <a:pos x="331" y="277"/>
                    </a:cxn>
                    <a:cxn ang="0">
                      <a:pos x="324" y="220"/>
                    </a:cxn>
                    <a:cxn ang="0">
                      <a:pos x="294" y="167"/>
                    </a:cxn>
                    <a:cxn ang="0">
                      <a:pos x="245" y="157"/>
                    </a:cxn>
                    <a:cxn ang="0">
                      <a:pos x="229" y="111"/>
                    </a:cxn>
                    <a:cxn ang="0">
                      <a:pos x="207" y="28"/>
                    </a:cxn>
                    <a:cxn ang="0">
                      <a:pos x="168" y="1"/>
                    </a:cxn>
                    <a:cxn ang="0">
                      <a:pos x="148" y="35"/>
                    </a:cxn>
                    <a:cxn ang="0">
                      <a:pos x="41" y="123"/>
                    </a:cxn>
                    <a:cxn ang="0">
                      <a:pos x="27" y="121"/>
                    </a:cxn>
                    <a:cxn ang="0">
                      <a:pos x="2" y="167"/>
                    </a:cxn>
                  </a:cxnLst>
                  <a:rect l="0" t="0" r="r" b="b"/>
                  <a:pathLst>
                    <a:path w="557" h="761">
                      <a:moveTo>
                        <a:pt x="0" y="174"/>
                      </a:moveTo>
                      <a:lnTo>
                        <a:pt x="1" y="179"/>
                      </a:lnTo>
                      <a:lnTo>
                        <a:pt x="4" y="182"/>
                      </a:lnTo>
                      <a:lnTo>
                        <a:pt x="5" y="183"/>
                      </a:lnTo>
                      <a:lnTo>
                        <a:pt x="1" y="195"/>
                      </a:lnTo>
                      <a:lnTo>
                        <a:pt x="0" y="196"/>
                      </a:lnTo>
                      <a:lnTo>
                        <a:pt x="0" y="199"/>
                      </a:lnTo>
                      <a:lnTo>
                        <a:pt x="4" y="203"/>
                      </a:lnTo>
                      <a:lnTo>
                        <a:pt x="5" y="216"/>
                      </a:lnTo>
                      <a:lnTo>
                        <a:pt x="5" y="223"/>
                      </a:lnTo>
                      <a:lnTo>
                        <a:pt x="8" y="225"/>
                      </a:lnTo>
                      <a:lnTo>
                        <a:pt x="10" y="224"/>
                      </a:lnTo>
                      <a:lnTo>
                        <a:pt x="15" y="223"/>
                      </a:lnTo>
                      <a:lnTo>
                        <a:pt x="22" y="224"/>
                      </a:lnTo>
                      <a:lnTo>
                        <a:pt x="28" y="226"/>
                      </a:lnTo>
                      <a:lnTo>
                        <a:pt x="34" y="231"/>
                      </a:lnTo>
                      <a:lnTo>
                        <a:pt x="36" y="235"/>
                      </a:lnTo>
                      <a:lnTo>
                        <a:pt x="36" y="237"/>
                      </a:lnTo>
                      <a:lnTo>
                        <a:pt x="37" y="238"/>
                      </a:lnTo>
                      <a:lnTo>
                        <a:pt x="38" y="238"/>
                      </a:lnTo>
                      <a:lnTo>
                        <a:pt x="39" y="238"/>
                      </a:lnTo>
                      <a:lnTo>
                        <a:pt x="37" y="237"/>
                      </a:lnTo>
                      <a:lnTo>
                        <a:pt x="38" y="235"/>
                      </a:lnTo>
                      <a:lnTo>
                        <a:pt x="39" y="234"/>
                      </a:lnTo>
                      <a:lnTo>
                        <a:pt x="45" y="235"/>
                      </a:lnTo>
                      <a:lnTo>
                        <a:pt x="46" y="236"/>
                      </a:lnTo>
                      <a:lnTo>
                        <a:pt x="45" y="241"/>
                      </a:lnTo>
                      <a:lnTo>
                        <a:pt x="49" y="247"/>
                      </a:lnTo>
                      <a:lnTo>
                        <a:pt x="50" y="250"/>
                      </a:lnTo>
                      <a:lnTo>
                        <a:pt x="52" y="251"/>
                      </a:lnTo>
                      <a:lnTo>
                        <a:pt x="54" y="254"/>
                      </a:lnTo>
                      <a:lnTo>
                        <a:pt x="55" y="254"/>
                      </a:lnTo>
                      <a:lnTo>
                        <a:pt x="57" y="254"/>
                      </a:lnTo>
                      <a:lnTo>
                        <a:pt x="59" y="254"/>
                      </a:lnTo>
                      <a:lnTo>
                        <a:pt x="59" y="253"/>
                      </a:lnTo>
                      <a:lnTo>
                        <a:pt x="58" y="252"/>
                      </a:lnTo>
                      <a:lnTo>
                        <a:pt x="57" y="250"/>
                      </a:lnTo>
                      <a:lnTo>
                        <a:pt x="58" y="248"/>
                      </a:lnTo>
                      <a:lnTo>
                        <a:pt x="60" y="249"/>
                      </a:lnTo>
                      <a:lnTo>
                        <a:pt x="62" y="248"/>
                      </a:lnTo>
                      <a:lnTo>
                        <a:pt x="64" y="249"/>
                      </a:lnTo>
                      <a:lnTo>
                        <a:pt x="66" y="250"/>
                      </a:lnTo>
                      <a:lnTo>
                        <a:pt x="69" y="250"/>
                      </a:lnTo>
                      <a:lnTo>
                        <a:pt x="71" y="255"/>
                      </a:lnTo>
                      <a:lnTo>
                        <a:pt x="73" y="253"/>
                      </a:lnTo>
                      <a:lnTo>
                        <a:pt x="75" y="253"/>
                      </a:lnTo>
                      <a:lnTo>
                        <a:pt x="76" y="251"/>
                      </a:lnTo>
                      <a:lnTo>
                        <a:pt x="76" y="250"/>
                      </a:lnTo>
                      <a:lnTo>
                        <a:pt x="75" y="247"/>
                      </a:lnTo>
                      <a:lnTo>
                        <a:pt x="76" y="244"/>
                      </a:lnTo>
                      <a:lnTo>
                        <a:pt x="79" y="241"/>
                      </a:lnTo>
                      <a:lnTo>
                        <a:pt x="82" y="241"/>
                      </a:lnTo>
                      <a:lnTo>
                        <a:pt x="84" y="241"/>
                      </a:lnTo>
                      <a:lnTo>
                        <a:pt x="84" y="244"/>
                      </a:lnTo>
                      <a:lnTo>
                        <a:pt x="85" y="244"/>
                      </a:lnTo>
                      <a:lnTo>
                        <a:pt x="86" y="247"/>
                      </a:lnTo>
                      <a:lnTo>
                        <a:pt x="86" y="248"/>
                      </a:lnTo>
                      <a:lnTo>
                        <a:pt x="87" y="248"/>
                      </a:lnTo>
                      <a:lnTo>
                        <a:pt x="92" y="250"/>
                      </a:lnTo>
                      <a:lnTo>
                        <a:pt x="92" y="254"/>
                      </a:lnTo>
                      <a:lnTo>
                        <a:pt x="90" y="257"/>
                      </a:lnTo>
                      <a:lnTo>
                        <a:pt x="91" y="258"/>
                      </a:lnTo>
                      <a:lnTo>
                        <a:pt x="91" y="259"/>
                      </a:lnTo>
                      <a:lnTo>
                        <a:pt x="89" y="264"/>
                      </a:lnTo>
                      <a:lnTo>
                        <a:pt x="89" y="267"/>
                      </a:lnTo>
                      <a:lnTo>
                        <a:pt x="90" y="271"/>
                      </a:lnTo>
                      <a:lnTo>
                        <a:pt x="91" y="272"/>
                      </a:lnTo>
                      <a:lnTo>
                        <a:pt x="94" y="273"/>
                      </a:lnTo>
                      <a:lnTo>
                        <a:pt x="106" y="277"/>
                      </a:lnTo>
                      <a:lnTo>
                        <a:pt x="124" y="284"/>
                      </a:lnTo>
                      <a:lnTo>
                        <a:pt x="125" y="284"/>
                      </a:lnTo>
                      <a:lnTo>
                        <a:pt x="125" y="285"/>
                      </a:lnTo>
                      <a:lnTo>
                        <a:pt x="130" y="288"/>
                      </a:lnTo>
                      <a:lnTo>
                        <a:pt x="131" y="288"/>
                      </a:lnTo>
                      <a:lnTo>
                        <a:pt x="137" y="293"/>
                      </a:lnTo>
                      <a:lnTo>
                        <a:pt x="139" y="295"/>
                      </a:lnTo>
                      <a:lnTo>
                        <a:pt x="145" y="306"/>
                      </a:lnTo>
                      <a:lnTo>
                        <a:pt x="159" y="306"/>
                      </a:lnTo>
                      <a:lnTo>
                        <a:pt x="160" y="307"/>
                      </a:lnTo>
                      <a:lnTo>
                        <a:pt x="167" y="309"/>
                      </a:lnTo>
                      <a:lnTo>
                        <a:pt x="169" y="311"/>
                      </a:lnTo>
                      <a:lnTo>
                        <a:pt x="177" y="320"/>
                      </a:lnTo>
                      <a:lnTo>
                        <a:pt x="182" y="321"/>
                      </a:lnTo>
                      <a:lnTo>
                        <a:pt x="188" y="323"/>
                      </a:lnTo>
                      <a:lnTo>
                        <a:pt x="189" y="324"/>
                      </a:lnTo>
                      <a:lnTo>
                        <a:pt x="194" y="328"/>
                      </a:lnTo>
                      <a:lnTo>
                        <a:pt x="196" y="334"/>
                      </a:lnTo>
                      <a:lnTo>
                        <a:pt x="193" y="338"/>
                      </a:lnTo>
                      <a:lnTo>
                        <a:pt x="194" y="339"/>
                      </a:lnTo>
                      <a:lnTo>
                        <a:pt x="195" y="340"/>
                      </a:lnTo>
                      <a:lnTo>
                        <a:pt x="198" y="343"/>
                      </a:lnTo>
                      <a:lnTo>
                        <a:pt x="199" y="349"/>
                      </a:lnTo>
                      <a:lnTo>
                        <a:pt x="196" y="352"/>
                      </a:lnTo>
                      <a:lnTo>
                        <a:pt x="195" y="355"/>
                      </a:lnTo>
                      <a:lnTo>
                        <a:pt x="197" y="355"/>
                      </a:lnTo>
                      <a:lnTo>
                        <a:pt x="198" y="361"/>
                      </a:lnTo>
                      <a:lnTo>
                        <a:pt x="196" y="364"/>
                      </a:lnTo>
                      <a:lnTo>
                        <a:pt x="192" y="372"/>
                      </a:lnTo>
                      <a:lnTo>
                        <a:pt x="188" y="374"/>
                      </a:lnTo>
                      <a:lnTo>
                        <a:pt x="194" y="380"/>
                      </a:lnTo>
                      <a:lnTo>
                        <a:pt x="196" y="384"/>
                      </a:lnTo>
                      <a:lnTo>
                        <a:pt x="195" y="389"/>
                      </a:lnTo>
                      <a:lnTo>
                        <a:pt x="195" y="392"/>
                      </a:lnTo>
                      <a:lnTo>
                        <a:pt x="198" y="397"/>
                      </a:lnTo>
                      <a:lnTo>
                        <a:pt x="205" y="403"/>
                      </a:lnTo>
                      <a:lnTo>
                        <a:pt x="222" y="416"/>
                      </a:lnTo>
                      <a:lnTo>
                        <a:pt x="223" y="415"/>
                      </a:lnTo>
                      <a:lnTo>
                        <a:pt x="226" y="417"/>
                      </a:lnTo>
                      <a:lnTo>
                        <a:pt x="225" y="420"/>
                      </a:lnTo>
                      <a:lnTo>
                        <a:pt x="226" y="423"/>
                      </a:lnTo>
                      <a:lnTo>
                        <a:pt x="265" y="452"/>
                      </a:lnTo>
                      <a:lnTo>
                        <a:pt x="279" y="467"/>
                      </a:lnTo>
                      <a:lnTo>
                        <a:pt x="281" y="467"/>
                      </a:lnTo>
                      <a:lnTo>
                        <a:pt x="283" y="470"/>
                      </a:lnTo>
                      <a:lnTo>
                        <a:pt x="290" y="474"/>
                      </a:lnTo>
                      <a:lnTo>
                        <a:pt x="296" y="479"/>
                      </a:lnTo>
                      <a:lnTo>
                        <a:pt x="311" y="492"/>
                      </a:lnTo>
                      <a:lnTo>
                        <a:pt x="337" y="518"/>
                      </a:lnTo>
                      <a:lnTo>
                        <a:pt x="351" y="533"/>
                      </a:lnTo>
                      <a:lnTo>
                        <a:pt x="352" y="540"/>
                      </a:lnTo>
                      <a:lnTo>
                        <a:pt x="357" y="547"/>
                      </a:lnTo>
                      <a:lnTo>
                        <a:pt x="357" y="550"/>
                      </a:lnTo>
                      <a:lnTo>
                        <a:pt x="362" y="556"/>
                      </a:lnTo>
                      <a:lnTo>
                        <a:pt x="361" y="563"/>
                      </a:lnTo>
                      <a:lnTo>
                        <a:pt x="363" y="564"/>
                      </a:lnTo>
                      <a:lnTo>
                        <a:pt x="369" y="571"/>
                      </a:lnTo>
                      <a:lnTo>
                        <a:pt x="372" y="574"/>
                      </a:lnTo>
                      <a:lnTo>
                        <a:pt x="374" y="575"/>
                      </a:lnTo>
                      <a:lnTo>
                        <a:pt x="376" y="577"/>
                      </a:lnTo>
                      <a:lnTo>
                        <a:pt x="381" y="584"/>
                      </a:lnTo>
                      <a:lnTo>
                        <a:pt x="385" y="588"/>
                      </a:lnTo>
                      <a:lnTo>
                        <a:pt x="388" y="594"/>
                      </a:lnTo>
                      <a:lnTo>
                        <a:pt x="390" y="594"/>
                      </a:lnTo>
                      <a:lnTo>
                        <a:pt x="394" y="600"/>
                      </a:lnTo>
                      <a:lnTo>
                        <a:pt x="397" y="602"/>
                      </a:lnTo>
                      <a:lnTo>
                        <a:pt x="405" y="615"/>
                      </a:lnTo>
                      <a:lnTo>
                        <a:pt x="406" y="621"/>
                      </a:lnTo>
                      <a:lnTo>
                        <a:pt x="407" y="624"/>
                      </a:lnTo>
                      <a:lnTo>
                        <a:pt x="410" y="631"/>
                      </a:lnTo>
                      <a:lnTo>
                        <a:pt x="414" y="635"/>
                      </a:lnTo>
                      <a:lnTo>
                        <a:pt x="415" y="644"/>
                      </a:lnTo>
                      <a:lnTo>
                        <a:pt x="416" y="641"/>
                      </a:lnTo>
                      <a:lnTo>
                        <a:pt x="416" y="643"/>
                      </a:lnTo>
                      <a:lnTo>
                        <a:pt x="418" y="641"/>
                      </a:lnTo>
                      <a:lnTo>
                        <a:pt x="427" y="649"/>
                      </a:lnTo>
                      <a:lnTo>
                        <a:pt x="433" y="657"/>
                      </a:lnTo>
                      <a:lnTo>
                        <a:pt x="434" y="656"/>
                      </a:lnTo>
                      <a:lnTo>
                        <a:pt x="435" y="659"/>
                      </a:lnTo>
                      <a:lnTo>
                        <a:pt x="439" y="662"/>
                      </a:lnTo>
                      <a:lnTo>
                        <a:pt x="443" y="667"/>
                      </a:lnTo>
                      <a:lnTo>
                        <a:pt x="448" y="672"/>
                      </a:lnTo>
                      <a:lnTo>
                        <a:pt x="452" y="677"/>
                      </a:lnTo>
                      <a:lnTo>
                        <a:pt x="459" y="686"/>
                      </a:lnTo>
                      <a:lnTo>
                        <a:pt x="461" y="690"/>
                      </a:lnTo>
                      <a:lnTo>
                        <a:pt x="467" y="697"/>
                      </a:lnTo>
                      <a:lnTo>
                        <a:pt x="468" y="702"/>
                      </a:lnTo>
                      <a:lnTo>
                        <a:pt x="469" y="703"/>
                      </a:lnTo>
                      <a:lnTo>
                        <a:pt x="469" y="701"/>
                      </a:lnTo>
                      <a:lnTo>
                        <a:pt x="470" y="702"/>
                      </a:lnTo>
                      <a:lnTo>
                        <a:pt x="481" y="711"/>
                      </a:lnTo>
                      <a:lnTo>
                        <a:pt x="484" y="714"/>
                      </a:lnTo>
                      <a:lnTo>
                        <a:pt x="486" y="715"/>
                      </a:lnTo>
                      <a:lnTo>
                        <a:pt x="487" y="717"/>
                      </a:lnTo>
                      <a:lnTo>
                        <a:pt x="498" y="727"/>
                      </a:lnTo>
                      <a:lnTo>
                        <a:pt x="506" y="742"/>
                      </a:lnTo>
                      <a:lnTo>
                        <a:pt x="507" y="745"/>
                      </a:lnTo>
                      <a:lnTo>
                        <a:pt x="507" y="748"/>
                      </a:lnTo>
                      <a:lnTo>
                        <a:pt x="510" y="748"/>
                      </a:lnTo>
                      <a:lnTo>
                        <a:pt x="512" y="750"/>
                      </a:lnTo>
                      <a:lnTo>
                        <a:pt x="517" y="751"/>
                      </a:lnTo>
                      <a:lnTo>
                        <a:pt x="519" y="753"/>
                      </a:lnTo>
                      <a:lnTo>
                        <a:pt x="523" y="755"/>
                      </a:lnTo>
                      <a:lnTo>
                        <a:pt x="522" y="758"/>
                      </a:lnTo>
                      <a:lnTo>
                        <a:pt x="524" y="760"/>
                      </a:lnTo>
                      <a:lnTo>
                        <a:pt x="526" y="758"/>
                      </a:lnTo>
                      <a:lnTo>
                        <a:pt x="538" y="759"/>
                      </a:lnTo>
                      <a:lnTo>
                        <a:pt x="541" y="758"/>
                      </a:lnTo>
                      <a:lnTo>
                        <a:pt x="539" y="751"/>
                      </a:lnTo>
                      <a:lnTo>
                        <a:pt x="535" y="744"/>
                      </a:lnTo>
                      <a:lnTo>
                        <a:pt x="535" y="742"/>
                      </a:lnTo>
                      <a:lnTo>
                        <a:pt x="534" y="737"/>
                      </a:lnTo>
                      <a:lnTo>
                        <a:pt x="538" y="703"/>
                      </a:lnTo>
                      <a:lnTo>
                        <a:pt x="536" y="702"/>
                      </a:lnTo>
                      <a:lnTo>
                        <a:pt x="534" y="697"/>
                      </a:lnTo>
                      <a:lnTo>
                        <a:pt x="534" y="692"/>
                      </a:lnTo>
                      <a:lnTo>
                        <a:pt x="538" y="689"/>
                      </a:lnTo>
                      <a:lnTo>
                        <a:pt x="547" y="685"/>
                      </a:lnTo>
                      <a:lnTo>
                        <a:pt x="554" y="687"/>
                      </a:lnTo>
                      <a:lnTo>
                        <a:pt x="556" y="671"/>
                      </a:lnTo>
                      <a:lnTo>
                        <a:pt x="556" y="662"/>
                      </a:lnTo>
                      <a:lnTo>
                        <a:pt x="550" y="653"/>
                      </a:lnTo>
                      <a:lnTo>
                        <a:pt x="539" y="651"/>
                      </a:lnTo>
                      <a:lnTo>
                        <a:pt x="531" y="652"/>
                      </a:lnTo>
                      <a:lnTo>
                        <a:pt x="528" y="649"/>
                      </a:lnTo>
                      <a:lnTo>
                        <a:pt x="530" y="646"/>
                      </a:lnTo>
                      <a:lnTo>
                        <a:pt x="524" y="640"/>
                      </a:lnTo>
                      <a:lnTo>
                        <a:pt x="521" y="631"/>
                      </a:lnTo>
                      <a:lnTo>
                        <a:pt x="515" y="618"/>
                      </a:lnTo>
                      <a:lnTo>
                        <a:pt x="513" y="615"/>
                      </a:lnTo>
                      <a:lnTo>
                        <a:pt x="510" y="609"/>
                      </a:lnTo>
                      <a:lnTo>
                        <a:pt x="506" y="604"/>
                      </a:lnTo>
                      <a:lnTo>
                        <a:pt x="504" y="600"/>
                      </a:lnTo>
                      <a:lnTo>
                        <a:pt x="501" y="580"/>
                      </a:lnTo>
                      <a:lnTo>
                        <a:pt x="492" y="566"/>
                      </a:lnTo>
                      <a:lnTo>
                        <a:pt x="489" y="556"/>
                      </a:lnTo>
                      <a:lnTo>
                        <a:pt x="483" y="537"/>
                      </a:lnTo>
                      <a:lnTo>
                        <a:pt x="485" y="525"/>
                      </a:lnTo>
                      <a:lnTo>
                        <a:pt x="482" y="516"/>
                      </a:lnTo>
                      <a:lnTo>
                        <a:pt x="483" y="507"/>
                      </a:lnTo>
                      <a:lnTo>
                        <a:pt x="469" y="479"/>
                      </a:lnTo>
                      <a:lnTo>
                        <a:pt x="465" y="476"/>
                      </a:lnTo>
                      <a:lnTo>
                        <a:pt x="457" y="462"/>
                      </a:lnTo>
                      <a:lnTo>
                        <a:pt x="454" y="461"/>
                      </a:lnTo>
                      <a:lnTo>
                        <a:pt x="446" y="454"/>
                      </a:lnTo>
                      <a:lnTo>
                        <a:pt x="439" y="456"/>
                      </a:lnTo>
                      <a:lnTo>
                        <a:pt x="431" y="458"/>
                      </a:lnTo>
                      <a:lnTo>
                        <a:pt x="428" y="460"/>
                      </a:lnTo>
                      <a:lnTo>
                        <a:pt x="421" y="460"/>
                      </a:lnTo>
                      <a:lnTo>
                        <a:pt x="415" y="464"/>
                      </a:lnTo>
                      <a:lnTo>
                        <a:pt x="407" y="465"/>
                      </a:lnTo>
                      <a:lnTo>
                        <a:pt x="399" y="460"/>
                      </a:lnTo>
                      <a:lnTo>
                        <a:pt x="392" y="445"/>
                      </a:lnTo>
                      <a:lnTo>
                        <a:pt x="388" y="435"/>
                      </a:lnTo>
                      <a:lnTo>
                        <a:pt x="387" y="430"/>
                      </a:lnTo>
                      <a:lnTo>
                        <a:pt x="382" y="417"/>
                      </a:lnTo>
                      <a:lnTo>
                        <a:pt x="375" y="406"/>
                      </a:lnTo>
                      <a:lnTo>
                        <a:pt x="370" y="396"/>
                      </a:lnTo>
                      <a:lnTo>
                        <a:pt x="364" y="389"/>
                      </a:lnTo>
                      <a:lnTo>
                        <a:pt x="358" y="379"/>
                      </a:lnTo>
                      <a:lnTo>
                        <a:pt x="352" y="377"/>
                      </a:lnTo>
                      <a:lnTo>
                        <a:pt x="349" y="377"/>
                      </a:lnTo>
                      <a:lnTo>
                        <a:pt x="346" y="375"/>
                      </a:lnTo>
                      <a:lnTo>
                        <a:pt x="339" y="367"/>
                      </a:lnTo>
                      <a:lnTo>
                        <a:pt x="333" y="352"/>
                      </a:lnTo>
                      <a:lnTo>
                        <a:pt x="328" y="336"/>
                      </a:lnTo>
                      <a:lnTo>
                        <a:pt x="327" y="321"/>
                      </a:lnTo>
                      <a:lnTo>
                        <a:pt x="325" y="308"/>
                      </a:lnTo>
                      <a:lnTo>
                        <a:pt x="326" y="293"/>
                      </a:lnTo>
                      <a:lnTo>
                        <a:pt x="329" y="284"/>
                      </a:lnTo>
                      <a:lnTo>
                        <a:pt x="331" y="277"/>
                      </a:lnTo>
                      <a:lnTo>
                        <a:pt x="333" y="263"/>
                      </a:lnTo>
                      <a:lnTo>
                        <a:pt x="332" y="252"/>
                      </a:lnTo>
                      <a:lnTo>
                        <a:pt x="333" y="244"/>
                      </a:lnTo>
                      <a:lnTo>
                        <a:pt x="330" y="229"/>
                      </a:lnTo>
                      <a:lnTo>
                        <a:pt x="324" y="220"/>
                      </a:lnTo>
                      <a:lnTo>
                        <a:pt x="311" y="203"/>
                      </a:lnTo>
                      <a:lnTo>
                        <a:pt x="302" y="200"/>
                      </a:lnTo>
                      <a:lnTo>
                        <a:pt x="298" y="191"/>
                      </a:lnTo>
                      <a:lnTo>
                        <a:pt x="296" y="174"/>
                      </a:lnTo>
                      <a:lnTo>
                        <a:pt x="294" y="167"/>
                      </a:lnTo>
                      <a:lnTo>
                        <a:pt x="287" y="163"/>
                      </a:lnTo>
                      <a:lnTo>
                        <a:pt x="280" y="164"/>
                      </a:lnTo>
                      <a:lnTo>
                        <a:pt x="268" y="162"/>
                      </a:lnTo>
                      <a:lnTo>
                        <a:pt x="250" y="157"/>
                      </a:lnTo>
                      <a:lnTo>
                        <a:pt x="245" y="157"/>
                      </a:lnTo>
                      <a:lnTo>
                        <a:pt x="239" y="152"/>
                      </a:lnTo>
                      <a:lnTo>
                        <a:pt x="238" y="150"/>
                      </a:lnTo>
                      <a:lnTo>
                        <a:pt x="232" y="145"/>
                      </a:lnTo>
                      <a:lnTo>
                        <a:pt x="229" y="124"/>
                      </a:lnTo>
                      <a:lnTo>
                        <a:pt x="229" y="111"/>
                      </a:lnTo>
                      <a:lnTo>
                        <a:pt x="224" y="83"/>
                      </a:lnTo>
                      <a:lnTo>
                        <a:pt x="217" y="68"/>
                      </a:lnTo>
                      <a:lnTo>
                        <a:pt x="213" y="49"/>
                      </a:lnTo>
                      <a:lnTo>
                        <a:pt x="208" y="37"/>
                      </a:lnTo>
                      <a:lnTo>
                        <a:pt x="207" y="28"/>
                      </a:lnTo>
                      <a:lnTo>
                        <a:pt x="200" y="16"/>
                      </a:lnTo>
                      <a:lnTo>
                        <a:pt x="188" y="11"/>
                      </a:lnTo>
                      <a:lnTo>
                        <a:pt x="178" y="3"/>
                      </a:lnTo>
                      <a:lnTo>
                        <a:pt x="173" y="1"/>
                      </a:lnTo>
                      <a:lnTo>
                        <a:pt x="168" y="1"/>
                      </a:lnTo>
                      <a:lnTo>
                        <a:pt x="164" y="1"/>
                      </a:lnTo>
                      <a:lnTo>
                        <a:pt x="159" y="0"/>
                      </a:lnTo>
                      <a:lnTo>
                        <a:pt x="145" y="9"/>
                      </a:lnTo>
                      <a:lnTo>
                        <a:pt x="145" y="26"/>
                      </a:lnTo>
                      <a:lnTo>
                        <a:pt x="148" y="35"/>
                      </a:lnTo>
                      <a:lnTo>
                        <a:pt x="145" y="40"/>
                      </a:lnTo>
                      <a:lnTo>
                        <a:pt x="130" y="60"/>
                      </a:lnTo>
                      <a:lnTo>
                        <a:pt x="109" y="77"/>
                      </a:lnTo>
                      <a:lnTo>
                        <a:pt x="63" y="105"/>
                      </a:lnTo>
                      <a:lnTo>
                        <a:pt x="41" y="123"/>
                      </a:lnTo>
                      <a:lnTo>
                        <a:pt x="36" y="108"/>
                      </a:lnTo>
                      <a:lnTo>
                        <a:pt x="33" y="108"/>
                      </a:lnTo>
                      <a:lnTo>
                        <a:pt x="31" y="113"/>
                      </a:lnTo>
                      <a:lnTo>
                        <a:pt x="33" y="117"/>
                      </a:lnTo>
                      <a:lnTo>
                        <a:pt x="27" y="121"/>
                      </a:lnTo>
                      <a:lnTo>
                        <a:pt x="21" y="136"/>
                      </a:lnTo>
                      <a:lnTo>
                        <a:pt x="12" y="149"/>
                      </a:lnTo>
                      <a:lnTo>
                        <a:pt x="11" y="150"/>
                      </a:lnTo>
                      <a:lnTo>
                        <a:pt x="3" y="164"/>
                      </a:lnTo>
                      <a:lnTo>
                        <a:pt x="2" y="167"/>
                      </a:lnTo>
                      <a:lnTo>
                        <a:pt x="0" y="174"/>
                      </a:ln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12700" cap="rnd" cmpd="sng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s-MX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27" name="Freeform 26"/>
                <p:cNvSpPr>
                  <a:spLocks/>
                </p:cNvSpPr>
                <p:nvPr/>
              </p:nvSpPr>
              <p:spPr bwMode="auto">
                <a:xfrm>
                  <a:off x="1406748" y="1149070"/>
                  <a:ext cx="1536484" cy="1904417"/>
                </a:xfrm>
                <a:custGeom>
                  <a:avLst/>
                  <a:gdLst/>
                  <a:ahLst/>
                  <a:cxnLst>
                    <a:cxn ang="0">
                      <a:pos x="876" y="459"/>
                    </a:cxn>
                    <a:cxn ang="0">
                      <a:pos x="856" y="693"/>
                    </a:cxn>
                    <a:cxn ang="0">
                      <a:pos x="833" y="750"/>
                    </a:cxn>
                    <a:cxn ang="0">
                      <a:pos x="789" y="748"/>
                    </a:cxn>
                    <a:cxn ang="0">
                      <a:pos x="790" y="793"/>
                    </a:cxn>
                    <a:cxn ang="0">
                      <a:pos x="830" y="861"/>
                    </a:cxn>
                    <a:cxn ang="0">
                      <a:pos x="834" y="932"/>
                    </a:cxn>
                    <a:cxn ang="0">
                      <a:pos x="842" y="1007"/>
                    </a:cxn>
                    <a:cxn ang="0">
                      <a:pos x="739" y="1022"/>
                    </a:cxn>
                    <a:cxn ang="0">
                      <a:pos x="707" y="1001"/>
                    </a:cxn>
                    <a:cxn ang="0">
                      <a:pos x="680" y="997"/>
                    </a:cxn>
                    <a:cxn ang="0">
                      <a:pos x="653" y="946"/>
                    </a:cxn>
                    <a:cxn ang="0">
                      <a:pos x="631" y="928"/>
                    </a:cxn>
                    <a:cxn ang="0">
                      <a:pos x="593" y="908"/>
                    </a:cxn>
                    <a:cxn ang="0">
                      <a:pos x="579" y="890"/>
                    </a:cxn>
                    <a:cxn ang="0">
                      <a:pos x="570" y="879"/>
                    </a:cxn>
                    <a:cxn ang="0">
                      <a:pos x="567" y="860"/>
                    </a:cxn>
                    <a:cxn ang="0">
                      <a:pos x="562" y="840"/>
                    </a:cxn>
                    <a:cxn ang="0">
                      <a:pos x="566" y="820"/>
                    </a:cxn>
                    <a:cxn ang="0">
                      <a:pos x="570" y="804"/>
                    </a:cxn>
                    <a:cxn ang="0">
                      <a:pos x="541" y="790"/>
                    </a:cxn>
                    <a:cxn ang="0">
                      <a:pos x="519" y="791"/>
                    </a:cxn>
                    <a:cxn ang="0">
                      <a:pos x="511" y="782"/>
                    </a:cxn>
                    <a:cxn ang="0">
                      <a:pos x="502" y="785"/>
                    </a:cxn>
                    <a:cxn ang="0">
                      <a:pos x="498" y="780"/>
                    </a:cxn>
                    <a:cxn ang="0">
                      <a:pos x="487" y="769"/>
                    </a:cxn>
                    <a:cxn ang="0">
                      <a:pos x="477" y="759"/>
                    </a:cxn>
                    <a:cxn ang="0">
                      <a:pos x="474" y="752"/>
                    </a:cxn>
                    <a:cxn ang="0">
                      <a:pos x="467" y="738"/>
                    </a:cxn>
                    <a:cxn ang="0">
                      <a:pos x="457" y="724"/>
                    </a:cxn>
                    <a:cxn ang="0">
                      <a:pos x="445" y="706"/>
                    </a:cxn>
                    <a:cxn ang="0">
                      <a:pos x="419" y="687"/>
                    </a:cxn>
                    <a:cxn ang="0">
                      <a:pos x="399" y="657"/>
                    </a:cxn>
                    <a:cxn ang="0">
                      <a:pos x="391" y="644"/>
                    </a:cxn>
                    <a:cxn ang="0">
                      <a:pos x="371" y="610"/>
                    </a:cxn>
                    <a:cxn ang="0">
                      <a:pos x="361" y="591"/>
                    </a:cxn>
                    <a:cxn ang="0">
                      <a:pos x="357" y="574"/>
                    </a:cxn>
                    <a:cxn ang="0">
                      <a:pos x="344" y="555"/>
                    </a:cxn>
                    <a:cxn ang="0">
                      <a:pos x="338" y="520"/>
                    </a:cxn>
                    <a:cxn ang="0">
                      <a:pos x="319" y="489"/>
                    </a:cxn>
                    <a:cxn ang="0">
                      <a:pos x="302" y="452"/>
                    </a:cxn>
                    <a:cxn ang="0">
                      <a:pos x="295" y="399"/>
                    </a:cxn>
                    <a:cxn ang="0">
                      <a:pos x="285" y="373"/>
                    </a:cxn>
                    <a:cxn ang="0">
                      <a:pos x="254" y="301"/>
                    </a:cxn>
                    <a:cxn ang="0">
                      <a:pos x="258" y="262"/>
                    </a:cxn>
                    <a:cxn ang="0">
                      <a:pos x="270" y="249"/>
                    </a:cxn>
                    <a:cxn ang="0">
                      <a:pos x="250" y="235"/>
                    </a:cxn>
                    <a:cxn ang="0">
                      <a:pos x="218" y="223"/>
                    </a:cxn>
                    <a:cxn ang="0">
                      <a:pos x="195" y="205"/>
                    </a:cxn>
                    <a:cxn ang="0">
                      <a:pos x="176" y="177"/>
                    </a:cxn>
                    <a:cxn ang="0">
                      <a:pos x="161" y="170"/>
                    </a:cxn>
                    <a:cxn ang="0">
                      <a:pos x="148" y="170"/>
                    </a:cxn>
                    <a:cxn ang="0">
                      <a:pos x="115" y="177"/>
                    </a:cxn>
                    <a:cxn ang="0">
                      <a:pos x="86" y="154"/>
                    </a:cxn>
                    <a:cxn ang="0">
                      <a:pos x="75" y="143"/>
                    </a:cxn>
                    <a:cxn ang="0">
                      <a:pos x="53" y="131"/>
                    </a:cxn>
                    <a:cxn ang="0">
                      <a:pos x="36" y="127"/>
                    </a:cxn>
                    <a:cxn ang="0">
                      <a:pos x="5" y="93"/>
                    </a:cxn>
                    <a:cxn ang="0">
                      <a:pos x="50" y="0"/>
                    </a:cxn>
                    <a:cxn ang="0">
                      <a:pos x="543" y="242"/>
                    </a:cxn>
                  </a:cxnLst>
                  <a:rect l="0" t="0" r="r" b="b"/>
                  <a:pathLst>
                    <a:path w="877" h="1071">
                      <a:moveTo>
                        <a:pt x="846" y="262"/>
                      </a:moveTo>
                      <a:lnTo>
                        <a:pt x="836" y="279"/>
                      </a:lnTo>
                      <a:lnTo>
                        <a:pt x="843" y="277"/>
                      </a:lnTo>
                      <a:lnTo>
                        <a:pt x="846" y="304"/>
                      </a:lnTo>
                      <a:lnTo>
                        <a:pt x="858" y="374"/>
                      </a:lnTo>
                      <a:lnTo>
                        <a:pt x="870" y="409"/>
                      </a:lnTo>
                      <a:lnTo>
                        <a:pt x="876" y="459"/>
                      </a:lnTo>
                      <a:lnTo>
                        <a:pt x="865" y="572"/>
                      </a:lnTo>
                      <a:lnTo>
                        <a:pt x="852" y="570"/>
                      </a:lnTo>
                      <a:lnTo>
                        <a:pt x="856" y="594"/>
                      </a:lnTo>
                      <a:lnTo>
                        <a:pt x="858" y="628"/>
                      </a:lnTo>
                      <a:lnTo>
                        <a:pt x="864" y="659"/>
                      </a:lnTo>
                      <a:lnTo>
                        <a:pt x="861" y="677"/>
                      </a:lnTo>
                      <a:lnTo>
                        <a:pt x="856" y="693"/>
                      </a:lnTo>
                      <a:lnTo>
                        <a:pt x="861" y="709"/>
                      </a:lnTo>
                      <a:lnTo>
                        <a:pt x="860" y="723"/>
                      </a:lnTo>
                      <a:lnTo>
                        <a:pt x="860" y="732"/>
                      </a:lnTo>
                      <a:lnTo>
                        <a:pt x="863" y="743"/>
                      </a:lnTo>
                      <a:lnTo>
                        <a:pt x="864" y="748"/>
                      </a:lnTo>
                      <a:lnTo>
                        <a:pt x="849" y="758"/>
                      </a:lnTo>
                      <a:lnTo>
                        <a:pt x="833" y="750"/>
                      </a:lnTo>
                      <a:lnTo>
                        <a:pt x="825" y="749"/>
                      </a:lnTo>
                      <a:lnTo>
                        <a:pt x="807" y="749"/>
                      </a:lnTo>
                      <a:lnTo>
                        <a:pt x="801" y="748"/>
                      </a:lnTo>
                      <a:lnTo>
                        <a:pt x="797" y="746"/>
                      </a:lnTo>
                      <a:lnTo>
                        <a:pt x="793" y="744"/>
                      </a:lnTo>
                      <a:lnTo>
                        <a:pt x="791" y="746"/>
                      </a:lnTo>
                      <a:lnTo>
                        <a:pt x="789" y="748"/>
                      </a:lnTo>
                      <a:lnTo>
                        <a:pt x="781" y="752"/>
                      </a:lnTo>
                      <a:lnTo>
                        <a:pt x="778" y="756"/>
                      </a:lnTo>
                      <a:lnTo>
                        <a:pt x="779" y="761"/>
                      </a:lnTo>
                      <a:lnTo>
                        <a:pt x="779" y="768"/>
                      </a:lnTo>
                      <a:lnTo>
                        <a:pt x="785" y="784"/>
                      </a:lnTo>
                      <a:lnTo>
                        <a:pt x="789" y="789"/>
                      </a:lnTo>
                      <a:lnTo>
                        <a:pt x="790" y="793"/>
                      </a:lnTo>
                      <a:lnTo>
                        <a:pt x="796" y="795"/>
                      </a:lnTo>
                      <a:lnTo>
                        <a:pt x="800" y="798"/>
                      </a:lnTo>
                      <a:lnTo>
                        <a:pt x="804" y="806"/>
                      </a:lnTo>
                      <a:lnTo>
                        <a:pt x="812" y="829"/>
                      </a:lnTo>
                      <a:lnTo>
                        <a:pt x="828" y="847"/>
                      </a:lnTo>
                      <a:lnTo>
                        <a:pt x="828" y="856"/>
                      </a:lnTo>
                      <a:lnTo>
                        <a:pt x="830" y="861"/>
                      </a:lnTo>
                      <a:lnTo>
                        <a:pt x="840" y="869"/>
                      </a:lnTo>
                      <a:lnTo>
                        <a:pt x="843" y="883"/>
                      </a:lnTo>
                      <a:lnTo>
                        <a:pt x="850" y="901"/>
                      </a:lnTo>
                      <a:lnTo>
                        <a:pt x="841" y="910"/>
                      </a:lnTo>
                      <a:lnTo>
                        <a:pt x="835" y="916"/>
                      </a:lnTo>
                      <a:lnTo>
                        <a:pt x="833" y="921"/>
                      </a:lnTo>
                      <a:lnTo>
                        <a:pt x="834" y="932"/>
                      </a:lnTo>
                      <a:lnTo>
                        <a:pt x="840" y="942"/>
                      </a:lnTo>
                      <a:lnTo>
                        <a:pt x="849" y="947"/>
                      </a:lnTo>
                      <a:lnTo>
                        <a:pt x="857" y="956"/>
                      </a:lnTo>
                      <a:lnTo>
                        <a:pt x="857" y="973"/>
                      </a:lnTo>
                      <a:lnTo>
                        <a:pt x="860" y="982"/>
                      </a:lnTo>
                      <a:lnTo>
                        <a:pt x="857" y="987"/>
                      </a:lnTo>
                      <a:lnTo>
                        <a:pt x="842" y="1007"/>
                      </a:lnTo>
                      <a:lnTo>
                        <a:pt x="821" y="1024"/>
                      </a:lnTo>
                      <a:lnTo>
                        <a:pt x="775" y="1052"/>
                      </a:lnTo>
                      <a:lnTo>
                        <a:pt x="753" y="1070"/>
                      </a:lnTo>
                      <a:lnTo>
                        <a:pt x="748" y="1055"/>
                      </a:lnTo>
                      <a:lnTo>
                        <a:pt x="745" y="1055"/>
                      </a:lnTo>
                      <a:lnTo>
                        <a:pt x="743" y="1031"/>
                      </a:lnTo>
                      <a:lnTo>
                        <a:pt x="739" y="1022"/>
                      </a:lnTo>
                      <a:lnTo>
                        <a:pt x="736" y="1019"/>
                      </a:lnTo>
                      <a:lnTo>
                        <a:pt x="731" y="1016"/>
                      </a:lnTo>
                      <a:lnTo>
                        <a:pt x="729" y="1010"/>
                      </a:lnTo>
                      <a:lnTo>
                        <a:pt x="723" y="1005"/>
                      </a:lnTo>
                      <a:lnTo>
                        <a:pt x="714" y="1002"/>
                      </a:lnTo>
                      <a:lnTo>
                        <a:pt x="712" y="1003"/>
                      </a:lnTo>
                      <a:lnTo>
                        <a:pt x="707" y="1001"/>
                      </a:lnTo>
                      <a:lnTo>
                        <a:pt x="705" y="996"/>
                      </a:lnTo>
                      <a:lnTo>
                        <a:pt x="698" y="998"/>
                      </a:lnTo>
                      <a:lnTo>
                        <a:pt x="691" y="998"/>
                      </a:lnTo>
                      <a:lnTo>
                        <a:pt x="689" y="999"/>
                      </a:lnTo>
                      <a:lnTo>
                        <a:pt x="687" y="1002"/>
                      </a:lnTo>
                      <a:lnTo>
                        <a:pt x="685" y="1001"/>
                      </a:lnTo>
                      <a:lnTo>
                        <a:pt x="680" y="997"/>
                      </a:lnTo>
                      <a:lnTo>
                        <a:pt x="677" y="996"/>
                      </a:lnTo>
                      <a:lnTo>
                        <a:pt x="675" y="994"/>
                      </a:lnTo>
                      <a:lnTo>
                        <a:pt x="671" y="993"/>
                      </a:lnTo>
                      <a:lnTo>
                        <a:pt x="665" y="985"/>
                      </a:lnTo>
                      <a:lnTo>
                        <a:pt x="659" y="959"/>
                      </a:lnTo>
                      <a:lnTo>
                        <a:pt x="652" y="947"/>
                      </a:lnTo>
                      <a:lnTo>
                        <a:pt x="653" y="946"/>
                      </a:lnTo>
                      <a:lnTo>
                        <a:pt x="657" y="944"/>
                      </a:lnTo>
                      <a:lnTo>
                        <a:pt x="656" y="936"/>
                      </a:lnTo>
                      <a:lnTo>
                        <a:pt x="651" y="931"/>
                      </a:lnTo>
                      <a:lnTo>
                        <a:pt x="647" y="928"/>
                      </a:lnTo>
                      <a:lnTo>
                        <a:pt x="637" y="933"/>
                      </a:lnTo>
                      <a:lnTo>
                        <a:pt x="634" y="929"/>
                      </a:lnTo>
                      <a:lnTo>
                        <a:pt x="631" y="928"/>
                      </a:lnTo>
                      <a:lnTo>
                        <a:pt x="625" y="926"/>
                      </a:lnTo>
                      <a:lnTo>
                        <a:pt x="615" y="922"/>
                      </a:lnTo>
                      <a:lnTo>
                        <a:pt x="609" y="921"/>
                      </a:lnTo>
                      <a:lnTo>
                        <a:pt x="609" y="920"/>
                      </a:lnTo>
                      <a:lnTo>
                        <a:pt x="604" y="919"/>
                      </a:lnTo>
                      <a:lnTo>
                        <a:pt x="600" y="916"/>
                      </a:lnTo>
                      <a:lnTo>
                        <a:pt x="593" y="908"/>
                      </a:lnTo>
                      <a:lnTo>
                        <a:pt x="592" y="906"/>
                      </a:lnTo>
                      <a:lnTo>
                        <a:pt x="587" y="900"/>
                      </a:lnTo>
                      <a:lnTo>
                        <a:pt x="580" y="896"/>
                      </a:lnTo>
                      <a:lnTo>
                        <a:pt x="575" y="894"/>
                      </a:lnTo>
                      <a:lnTo>
                        <a:pt x="573" y="894"/>
                      </a:lnTo>
                      <a:lnTo>
                        <a:pt x="575" y="893"/>
                      </a:lnTo>
                      <a:lnTo>
                        <a:pt x="579" y="890"/>
                      </a:lnTo>
                      <a:lnTo>
                        <a:pt x="580" y="884"/>
                      </a:lnTo>
                      <a:lnTo>
                        <a:pt x="582" y="882"/>
                      </a:lnTo>
                      <a:lnTo>
                        <a:pt x="577" y="879"/>
                      </a:lnTo>
                      <a:lnTo>
                        <a:pt x="573" y="882"/>
                      </a:lnTo>
                      <a:lnTo>
                        <a:pt x="571" y="882"/>
                      </a:lnTo>
                      <a:lnTo>
                        <a:pt x="570" y="882"/>
                      </a:lnTo>
                      <a:lnTo>
                        <a:pt x="570" y="879"/>
                      </a:lnTo>
                      <a:lnTo>
                        <a:pt x="570" y="874"/>
                      </a:lnTo>
                      <a:lnTo>
                        <a:pt x="570" y="873"/>
                      </a:lnTo>
                      <a:lnTo>
                        <a:pt x="570" y="870"/>
                      </a:lnTo>
                      <a:lnTo>
                        <a:pt x="568" y="870"/>
                      </a:lnTo>
                      <a:lnTo>
                        <a:pt x="567" y="869"/>
                      </a:lnTo>
                      <a:lnTo>
                        <a:pt x="565" y="870"/>
                      </a:lnTo>
                      <a:lnTo>
                        <a:pt x="567" y="860"/>
                      </a:lnTo>
                      <a:lnTo>
                        <a:pt x="567" y="856"/>
                      </a:lnTo>
                      <a:lnTo>
                        <a:pt x="566" y="849"/>
                      </a:lnTo>
                      <a:lnTo>
                        <a:pt x="564" y="848"/>
                      </a:lnTo>
                      <a:lnTo>
                        <a:pt x="562" y="845"/>
                      </a:lnTo>
                      <a:lnTo>
                        <a:pt x="562" y="844"/>
                      </a:lnTo>
                      <a:lnTo>
                        <a:pt x="562" y="842"/>
                      </a:lnTo>
                      <a:lnTo>
                        <a:pt x="562" y="840"/>
                      </a:lnTo>
                      <a:lnTo>
                        <a:pt x="563" y="834"/>
                      </a:lnTo>
                      <a:lnTo>
                        <a:pt x="564" y="831"/>
                      </a:lnTo>
                      <a:lnTo>
                        <a:pt x="565" y="832"/>
                      </a:lnTo>
                      <a:lnTo>
                        <a:pt x="566" y="832"/>
                      </a:lnTo>
                      <a:lnTo>
                        <a:pt x="567" y="829"/>
                      </a:lnTo>
                      <a:lnTo>
                        <a:pt x="567" y="822"/>
                      </a:lnTo>
                      <a:lnTo>
                        <a:pt x="566" y="820"/>
                      </a:lnTo>
                      <a:lnTo>
                        <a:pt x="566" y="816"/>
                      </a:lnTo>
                      <a:lnTo>
                        <a:pt x="566" y="814"/>
                      </a:lnTo>
                      <a:lnTo>
                        <a:pt x="566" y="808"/>
                      </a:lnTo>
                      <a:lnTo>
                        <a:pt x="567" y="808"/>
                      </a:lnTo>
                      <a:lnTo>
                        <a:pt x="570" y="808"/>
                      </a:lnTo>
                      <a:lnTo>
                        <a:pt x="570" y="806"/>
                      </a:lnTo>
                      <a:lnTo>
                        <a:pt x="570" y="804"/>
                      </a:lnTo>
                      <a:lnTo>
                        <a:pt x="568" y="802"/>
                      </a:lnTo>
                      <a:lnTo>
                        <a:pt x="565" y="801"/>
                      </a:lnTo>
                      <a:lnTo>
                        <a:pt x="562" y="797"/>
                      </a:lnTo>
                      <a:lnTo>
                        <a:pt x="561" y="796"/>
                      </a:lnTo>
                      <a:lnTo>
                        <a:pt x="559" y="797"/>
                      </a:lnTo>
                      <a:lnTo>
                        <a:pt x="551" y="792"/>
                      </a:lnTo>
                      <a:lnTo>
                        <a:pt x="541" y="790"/>
                      </a:lnTo>
                      <a:lnTo>
                        <a:pt x="534" y="791"/>
                      </a:lnTo>
                      <a:lnTo>
                        <a:pt x="533" y="794"/>
                      </a:lnTo>
                      <a:lnTo>
                        <a:pt x="531" y="795"/>
                      </a:lnTo>
                      <a:lnTo>
                        <a:pt x="532" y="797"/>
                      </a:lnTo>
                      <a:lnTo>
                        <a:pt x="518" y="792"/>
                      </a:lnTo>
                      <a:lnTo>
                        <a:pt x="518" y="791"/>
                      </a:lnTo>
                      <a:lnTo>
                        <a:pt x="519" y="791"/>
                      </a:lnTo>
                      <a:lnTo>
                        <a:pt x="521" y="789"/>
                      </a:lnTo>
                      <a:lnTo>
                        <a:pt x="521" y="788"/>
                      </a:lnTo>
                      <a:lnTo>
                        <a:pt x="518" y="787"/>
                      </a:lnTo>
                      <a:lnTo>
                        <a:pt x="517" y="785"/>
                      </a:lnTo>
                      <a:lnTo>
                        <a:pt x="517" y="783"/>
                      </a:lnTo>
                      <a:lnTo>
                        <a:pt x="515" y="782"/>
                      </a:lnTo>
                      <a:lnTo>
                        <a:pt x="511" y="782"/>
                      </a:lnTo>
                      <a:lnTo>
                        <a:pt x="507" y="783"/>
                      </a:lnTo>
                      <a:lnTo>
                        <a:pt x="507" y="785"/>
                      </a:lnTo>
                      <a:lnTo>
                        <a:pt x="506" y="785"/>
                      </a:lnTo>
                      <a:lnTo>
                        <a:pt x="505" y="783"/>
                      </a:lnTo>
                      <a:lnTo>
                        <a:pt x="505" y="786"/>
                      </a:lnTo>
                      <a:lnTo>
                        <a:pt x="504" y="785"/>
                      </a:lnTo>
                      <a:lnTo>
                        <a:pt x="502" y="785"/>
                      </a:lnTo>
                      <a:lnTo>
                        <a:pt x="501" y="784"/>
                      </a:lnTo>
                      <a:lnTo>
                        <a:pt x="499" y="785"/>
                      </a:lnTo>
                      <a:lnTo>
                        <a:pt x="500" y="783"/>
                      </a:lnTo>
                      <a:lnTo>
                        <a:pt x="500" y="781"/>
                      </a:lnTo>
                      <a:lnTo>
                        <a:pt x="499" y="780"/>
                      </a:lnTo>
                      <a:lnTo>
                        <a:pt x="497" y="782"/>
                      </a:lnTo>
                      <a:lnTo>
                        <a:pt x="498" y="780"/>
                      </a:lnTo>
                      <a:lnTo>
                        <a:pt x="497" y="778"/>
                      </a:lnTo>
                      <a:lnTo>
                        <a:pt x="496" y="778"/>
                      </a:lnTo>
                      <a:lnTo>
                        <a:pt x="495" y="777"/>
                      </a:lnTo>
                      <a:lnTo>
                        <a:pt x="494" y="777"/>
                      </a:lnTo>
                      <a:lnTo>
                        <a:pt x="491" y="775"/>
                      </a:lnTo>
                      <a:lnTo>
                        <a:pt x="488" y="770"/>
                      </a:lnTo>
                      <a:lnTo>
                        <a:pt x="487" y="769"/>
                      </a:lnTo>
                      <a:lnTo>
                        <a:pt x="484" y="766"/>
                      </a:lnTo>
                      <a:lnTo>
                        <a:pt x="481" y="765"/>
                      </a:lnTo>
                      <a:lnTo>
                        <a:pt x="481" y="764"/>
                      </a:lnTo>
                      <a:lnTo>
                        <a:pt x="480" y="764"/>
                      </a:lnTo>
                      <a:lnTo>
                        <a:pt x="479" y="764"/>
                      </a:lnTo>
                      <a:lnTo>
                        <a:pt x="480" y="763"/>
                      </a:lnTo>
                      <a:lnTo>
                        <a:pt x="477" y="759"/>
                      </a:lnTo>
                      <a:lnTo>
                        <a:pt x="477" y="758"/>
                      </a:lnTo>
                      <a:lnTo>
                        <a:pt x="476" y="758"/>
                      </a:lnTo>
                      <a:lnTo>
                        <a:pt x="476" y="755"/>
                      </a:lnTo>
                      <a:lnTo>
                        <a:pt x="475" y="755"/>
                      </a:lnTo>
                      <a:lnTo>
                        <a:pt x="475" y="753"/>
                      </a:lnTo>
                      <a:lnTo>
                        <a:pt x="475" y="752"/>
                      </a:lnTo>
                      <a:lnTo>
                        <a:pt x="474" y="752"/>
                      </a:lnTo>
                      <a:lnTo>
                        <a:pt x="474" y="751"/>
                      </a:lnTo>
                      <a:lnTo>
                        <a:pt x="472" y="750"/>
                      </a:lnTo>
                      <a:lnTo>
                        <a:pt x="472" y="748"/>
                      </a:lnTo>
                      <a:lnTo>
                        <a:pt x="470" y="747"/>
                      </a:lnTo>
                      <a:lnTo>
                        <a:pt x="470" y="746"/>
                      </a:lnTo>
                      <a:lnTo>
                        <a:pt x="470" y="742"/>
                      </a:lnTo>
                      <a:lnTo>
                        <a:pt x="467" y="738"/>
                      </a:lnTo>
                      <a:lnTo>
                        <a:pt x="464" y="737"/>
                      </a:lnTo>
                      <a:lnTo>
                        <a:pt x="464" y="736"/>
                      </a:lnTo>
                      <a:lnTo>
                        <a:pt x="463" y="733"/>
                      </a:lnTo>
                      <a:lnTo>
                        <a:pt x="463" y="731"/>
                      </a:lnTo>
                      <a:lnTo>
                        <a:pt x="460" y="727"/>
                      </a:lnTo>
                      <a:lnTo>
                        <a:pt x="458" y="725"/>
                      </a:lnTo>
                      <a:lnTo>
                        <a:pt x="457" y="724"/>
                      </a:lnTo>
                      <a:lnTo>
                        <a:pt x="455" y="722"/>
                      </a:lnTo>
                      <a:lnTo>
                        <a:pt x="454" y="720"/>
                      </a:lnTo>
                      <a:lnTo>
                        <a:pt x="454" y="716"/>
                      </a:lnTo>
                      <a:lnTo>
                        <a:pt x="454" y="714"/>
                      </a:lnTo>
                      <a:lnTo>
                        <a:pt x="454" y="712"/>
                      </a:lnTo>
                      <a:lnTo>
                        <a:pt x="450" y="709"/>
                      </a:lnTo>
                      <a:lnTo>
                        <a:pt x="445" y="706"/>
                      </a:lnTo>
                      <a:lnTo>
                        <a:pt x="440" y="704"/>
                      </a:lnTo>
                      <a:lnTo>
                        <a:pt x="429" y="697"/>
                      </a:lnTo>
                      <a:lnTo>
                        <a:pt x="422" y="696"/>
                      </a:lnTo>
                      <a:lnTo>
                        <a:pt x="420" y="695"/>
                      </a:lnTo>
                      <a:lnTo>
                        <a:pt x="420" y="692"/>
                      </a:lnTo>
                      <a:lnTo>
                        <a:pt x="420" y="691"/>
                      </a:lnTo>
                      <a:lnTo>
                        <a:pt x="419" y="687"/>
                      </a:lnTo>
                      <a:lnTo>
                        <a:pt x="417" y="684"/>
                      </a:lnTo>
                      <a:lnTo>
                        <a:pt x="415" y="677"/>
                      </a:lnTo>
                      <a:lnTo>
                        <a:pt x="414" y="675"/>
                      </a:lnTo>
                      <a:lnTo>
                        <a:pt x="414" y="672"/>
                      </a:lnTo>
                      <a:lnTo>
                        <a:pt x="411" y="668"/>
                      </a:lnTo>
                      <a:lnTo>
                        <a:pt x="404" y="662"/>
                      </a:lnTo>
                      <a:lnTo>
                        <a:pt x="399" y="657"/>
                      </a:lnTo>
                      <a:lnTo>
                        <a:pt x="398" y="655"/>
                      </a:lnTo>
                      <a:lnTo>
                        <a:pt x="396" y="653"/>
                      </a:lnTo>
                      <a:lnTo>
                        <a:pt x="395" y="652"/>
                      </a:lnTo>
                      <a:lnTo>
                        <a:pt x="393" y="650"/>
                      </a:lnTo>
                      <a:lnTo>
                        <a:pt x="393" y="646"/>
                      </a:lnTo>
                      <a:lnTo>
                        <a:pt x="390" y="644"/>
                      </a:lnTo>
                      <a:lnTo>
                        <a:pt x="391" y="644"/>
                      </a:lnTo>
                      <a:lnTo>
                        <a:pt x="390" y="631"/>
                      </a:lnTo>
                      <a:lnTo>
                        <a:pt x="380" y="626"/>
                      </a:lnTo>
                      <a:lnTo>
                        <a:pt x="378" y="623"/>
                      </a:lnTo>
                      <a:lnTo>
                        <a:pt x="377" y="622"/>
                      </a:lnTo>
                      <a:lnTo>
                        <a:pt x="374" y="616"/>
                      </a:lnTo>
                      <a:lnTo>
                        <a:pt x="373" y="612"/>
                      </a:lnTo>
                      <a:lnTo>
                        <a:pt x="371" y="610"/>
                      </a:lnTo>
                      <a:lnTo>
                        <a:pt x="363" y="609"/>
                      </a:lnTo>
                      <a:lnTo>
                        <a:pt x="362" y="607"/>
                      </a:lnTo>
                      <a:lnTo>
                        <a:pt x="365" y="606"/>
                      </a:lnTo>
                      <a:lnTo>
                        <a:pt x="365" y="603"/>
                      </a:lnTo>
                      <a:lnTo>
                        <a:pt x="363" y="599"/>
                      </a:lnTo>
                      <a:lnTo>
                        <a:pt x="364" y="591"/>
                      </a:lnTo>
                      <a:lnTo>
                        <a:pt x="361" y="591"/>
                      </a:lnTo>
                      <a:lnTo>
                        <a:pt x="364" y="587"/>
                      </a:lnTo>
                      <a:lnTo>
                        <a:pt x="365" y="585"/>
                      </a:lnTo>
                      <a:lnTo>
                        <a:pt x="362" y="579"/>
                      </a:lnTo>
                      <a:lnTo>
                        <a:pt x="361" y="577"/>
                      </a:lnTo>
                      <a:lnTo>
                        <a:pt x="362" y="576"/>
                      </a:lnTo>
                      <a:lnTo>
                        <a:pt x="360" y="574"/>
                      </a:lnTo>
                      <a:lnTo>
                        <a:pt x="357" y="574"/>
                      </a:lnTo>
                      <a:lnTo>
                        <a:pt x="361" y="564"/>
                      </a:lnTo>
                      <a:lnTo>
                        <a:pt x="359" y="557"/>
                      </a:lnTo>
                      <a:lnTo>
                        <a:pt x="358" y="554"/>
                      </a:lnTo>
                      <a:lnTo>
                        <a:pt x="355" y="550"/>
                      </a:lnTo>
                      <a:lnTo>
                        <a:pt x="350" y="549"/>
                      </a:lnTo>
                      <a:lnTo>
                        <a:pt x="345" y="551"/>
                      </a:lnTo>
                      <a:lnTo>
                        <a:pt x="344" y="555"/>
                      </a:lnTo>
                      <a:lnTo>
                        <a:pt x="341" y="550"/>
                      </a:lnTo>
                      <a:lnTo>
                        <a:pt x="334" y="547"/>
                      </a:lnTo>
                      <a:lnTo>
                        <a:pt x="334" y="545"/>
                      </a:lnTo>
                      <a:lnTo>
                        <a:pt x="333" y="540"/>
                      </a:lnTo>
                      <a:lnTo>
                        <a:pt x="340" y="527"/>
                      </a:lnTo>
                      <a:lnTo>
                        <a:pt x="339" y="522"/>
                      </a:lnTo>
                      <a:lnTo>
                        <a:pt x="338" y="520"/>
                      </a:lnTo>
                      <a:lnTo>
                        <a:pt x="333" y="517"/>
                      </a:lnTo>
                      <a:lnTo>
                        <a:pt x="333" y="511"/>
                      </a:lnTo>
                      <a:lnTo>
                        <a:pt x="330" y="507"/>
                      </a:lnTo>
                      <a:lnTo>
                        <a:pt x="327" y="505"/>
                      </a:lnTo>
                      <a:lnTo>
                        <a:pt x="325" y="501"/>
                      </a:lnTo>
                      <a:lnTo>
                        <a:pt x="324" y="501"/>
                      </a:lnTo>
                      <a:lnTo>
                        <a:pt x="319" y="489"/>
                      </a:lnTo>
                      <a:lnTo>
                        <a:pt x="319" y="487"/>
                      </a:lnTo>
                      <a:lnTo>
                        <a:pt x="316" y="486"/>
                      </a:lnTo>
                      <a:lnTo>
                        <a:pt x="311" y="472"/>
                      </a:lnTo>
                      <a:lnTo>
                        <a:pt x="306" y="464"/>
                      </a:lnTo>
                      <a:lnTo>
                        <a:pt x="306" y="455"/>
                      </a:lnTo>
                      <a:lnTo>
                        <a:pt x="303" y="452"/>
                      </a:lnTo>
                      <a:lnTo>
                        <a:pt x="302" y="452"/>
                      </a:lnTo>
                      <a:lnTo>
                        <a:pt x="300" y="451"/>
                      </a:lnTo>
                      <a:lnTo>
                        <a:pt x="297" y="452"/>
                      </a:lnTo>
                      <a:lnTo>
                        <a:pt x="295" y="451"/>
                      </a:lnTo>
                      <a:lnTo>
                        <a:pt x="296" y="430"/>
                      </a:lnTo>
                      <a:lnTo>
                        <a:pt x="294" y="426"/>
                      </a:lnTo>
                      <a:lnTo>
                        <a:pt x="297" y="410"/>
                      </a:lnTo>
                      <a:lnTo>
                        <a:pt x="295" y="399"/>
                      </a:lnTo>
                      <a:lnTo>
                        <a:pt x="290" y="394"/>
                      </a:lnTo>
                      <a:lnTo>
                        <a:pt x="287" y="392"/>
                      </a:lnTo>
                      <a:lnTo>
                        <a:pt x="285" y="392"/>
                      </a:lnTo>
                      <a:lnTo>
                        <a:pt x="284" y="393"/>
                      </a:lnTo>
                      <a:lnTo>
                        <a:pt x="283" y="392"/>
                      </a:lnTo>
                      <a:lnTo>
                        <a:pt x="286" y="383"/>
                      </a:lnTo>
                      <a:lnTo>
                        <a:pt x="285" y="373"/>
                      </a:lnTo>
                      <a:lnTo>
                        <a:pt x="281" y="362"/>
                      </a:lnTo>
                      <a:lnTo>
                        <a:pt x="270" y="348"/>
                      </a:lnTo>
                      <a:lnTo>
                        <a:pt x="269" y="348"/>
                      </a:lnTo>
                      <a:lnTo>
                        <a:pt x="259" y="327"/>
                      </a:lnTo>
                      <a:lnTo>
                        <a:pt x="257" y="320"/>
                      </a:lnTo>
                      <a:lnTo>
                        <a:pt x="256" y="310"/>
                      </a:lnTo>
                      <a:lnTo>
                        <a:pt x="254" y="301"/>
                      </a:lnTo>
                      <a:lnTo>
                        <a:pt x="256" y="300"/>
                      </a:lnTo>
                      <a:lnTo>
                        <a:pt x="258" y="291"/>
                      </a:lnTo>
                      <a:lnTo>
                        <a:pt x="260" y="279"/>
                      </a:lnTo>
                      <a:lnTo>
                        <a:pt x="261" y="278"/>
                      </a:lnTo>
                      <a:lnTo>
                        <a:pt x="260" y="272"/>
                      </a:lnTo>
                      <a:lnTo>
                        <a:pt x="258" y="264"/>
                      </a:lnTo>
                      <a:lnTo>
                        <a:pt x="258" y="262"/>
                      </a:lnTo>
                      <a:lnTo>
                        <a:pt x="259" y="263"/>
                      </a:lnTo>
                      <a:lnTo>
                        <a:pt x="268" y="261"/>
                      </a:lnTo>
                      <a:lnTo>
                        <a:pt x="269" y="260"/>
                      </a:lnTo>
                      <a:lnTo>
                        <a:pt x="270" y="256"/>
                      </a:lnTo>
                      <a:lnTo>
                        <a:pt x="269" y="254"/>
                      </a:lnTo>
                      <a:lnTo>
                        <a:pt x="270" y="250"/>
                      </a:lnTo>
                      <a:lnTo>
                        <a:pt x="270" y="249"/>
                      </a:lnTo>
                      <a:lnTo>
                        <a:pt x="268" y="246"/>
                      </a:lnTo>
                      <a:lnTo>
                        <a:pt x="267" y="245"/>
                      </a:lnTo>
                      <a:lnTo>
                        <a:pt x="267" y="244"/>
                      </a:lnTo>
                      <a:lnTo>
                        <a:pt x="266" y="243"/>
                      </a:lnTo>
                      <a:lnTo>
                        <a:pt x="261" y="242"/>
                      </a:lnTo>
                      <a:lnTo>
                        <a:pt x="260" y="242"/>
                      </a:lnTo>
                      <a:lnTo>
                        <a:pt x="250" y="235"/>
                      </a:lnTo>
                      <a:lnTo>
                        <a:pt x="249" y="233"/>
                      </a:lnTo>
                      <a:lnTo>
                        <a:pt x="249" y="232"/>
                      </a:lnTo>
                      <a:lnTo>
                        <a:pt x="245" y="232"/>
                      </a:lnTo>
                      <a:lnTo>
                        <a:pt x="239" y="231"/>
                      </a:lnTo>
                      <a:lnTo>
                        <a:pt x="226" y="226"/>
                      </a:lnTo>
                      <a:lnTo>
                        <a:pt x="219" y="224"/>
                      </a:lnTo>
                      <a:lnTo>
                        <a:pt x="218" y="223"/>
                      </a:lnTo>
                      <a:lnTo>
                        <a:pt x="217" y="224"/>
                      </a:lnTo>
                      <a:lnTo>
                        <a:pt x="203" y="220"/>
                      </a:lnTo>
                      <a:lnTo>
                        <a:pt x="203" y="219"/>
                      </a:lnTo>
                      <a:lnTo>
                        <a:pt x="200" y="215"/>
                      </a:lnTo>
                      <a:lnTo>
                        <a:pt x="193" y="214"/>
                      </a:lnTo>
                      <a:lnTo>
                        <a:pt x="191" y="211"/>
                      </a:lnTo>
                      <a:lnTo>
                        <a:pt x="195" y="205"/>
                      </a:lnTo>
                      <a:lnTo>
                        <a:pt x="195" y="204"/>
                      </a:lnTo>
                      <a:lnTo>
                        <a:pt x="194" y="198"/>
                      </a:lnTo>
                      <a:lnTo>
                        <a:pt x="194" y="194"/>
                      </a:lnTo>
                      <a:lnTo>
                        <a:pt x="192" y="188"/>
                      </a:lnTo>
                      <a:lnTo>
                        <a:pt x="188" y="184"/>
                      </a:lnTo>
                      <a:lnTo>
                        <a:pt x="187" y="183"/>
                      </a:lnTo>
                      <a:lnTo>
                        <a:pt x="176" y="177"/>
                      </a:lnTo>
                      <a:lnTo>
                        <a:pt x="175" y="176"/>
                      </a:lnTo>
                      <a:lnTo>
                        <a:pt x="173" y="175"/>
                      </a:lnTo>
                      <a:lnTo>
                        <a:pt x="171" y="174"/>
                      </a:lnTo>
                      <a:lnTo>
                        <a:pt x="168" y="171"/>
                      </a:lnTo>
                      <a:lnTo>
                        <a:pt x="164" y="170"/>
                      </a:lnTo>
                      <a:lnTo>
                        <a:pt x="163" y="171"/>
                      </a:lnTo>
                      <a:lnTo>
                        <a:pt x="161" y="170"/>
                      </a:lnTo>
                      <a:lnTo>
                        <a:pt x="160" y="169"/>
                      </a:lnTo>
                      <a:lnTo>
                        <a:pt x="158" y="167"/>
                      </a:lnTo>
                      <a:lnTo>
                        <a:pt x="157" y="167"/>
                      </a:lnTo>
                      <a:lnTo>
                        <a:pt x="155" y="167"/>
                      </a:lnTo>
                      <a:lnTo>
                        <a:pt x="150" y="169"/>
                      </a:lnTo>
                      <a:lnTo>
                        <a:pt x="149" y="170"/>
                      </a:lnTo>
                      <a:lnTo>
                        <a:pt x="148" y="170"/>
                      </a:lnTo>
                      <a:lnTo>
                        <a:pt x="146" y="171"/>
                      </a:lnTo>
                      <a:lnTo>
                        <a:pt x="142" y="169"/>
                      </a:lnTo>
                      <a:lnTo>
                        <a:pt x="132" y="173"/>
                      </a:lnTo>
                      <a:lnTo>
                        <a:pt x="131" y="179"/>
                      </a:lnTo>
                      <a:lnTo>
                        <a:pt x="127" y="182"/>
                      </a:lnTo>
                      <a:lnTo>
                        <a:pt x="120" y="180"/>
                      </a:lnTo>
                      <a:lnTo>
                        <a:pt x="115" y="177"/>
                      </a:lnTo>
                      <a:lnTo>
                        <a:pt x="111" y="173"/>
                      </a:lnTo>
                      <a:lnTo>
                        <a:pt x="106" y="170"/>
                      </a:lnTo>
                      <a:lnTo>
                        <a:pt x="104" y="168"/>
                      </a:lnTo>
                      <a:lnTo>
                        <a:pt x="101" y="165"/>
                      </a:lnTo>
                      <a:lnTo>
                        <a:pt x="101" y="164"/>
                      </a:lnTo>
                      <a:lnTo>
                        <a:pt x="96" y="159"/>
                      </a:lnTo>
                      <a:lnTo>
                        <a:pt x="86" y="154"/>
                      </a:lnTo>
                      <a:lnTo>
                        <a:pt x="85" y="153"/>
                      </a:lnTo>
                      <a:lnTo>
                        <a:pt x="85" y="152"/>
                      </a:lnTo>
                      <a:lnTo>
                        <a:pt x="83" y="150"/>
                      </a:lnTo>
                      <a:lnTo>
                        <a:pt x="79" y="148"/>
                      </a:lnTo>
                      <a:lnTo>
                        <a:pt x="77" y="146"/>
                      </a:lnTo>
                      <a:lnTo>
                        <a:pt x="77" y="145"/>
                      </a:lnTo>
                      <a:lnTo>
                        <a:pt x="75" y="143"/>
                      </a:lnTo>
                      <a:lnTo>
                        <a:pt x="73" y="139"/>
                      </a:lnTo>
                      <a:lnTo>
                        <a:pt x="72" y="139"/>
                      </a:lnTo>
                      <a:lnTo>
                        <a:pt x="68" y="135"/>
                      </a:lnTo>
                      <a:lnTo>
                        <a:pt x="66" y="133"/>
                      </a:lnTo>
                      <a:lnTo>
                        <a:pt x="59" y="132"/>
                      </a:lnTo>
                      <a:lnTo>
                        <a:pt x="56" y="132"/>
                      </a:lnTo>
                      <a:lnTo>
                        <a:pt x="53" y="131"/>
                      </a:lnTo>
                      <a:lnTo>
                        <a:pt x="49" y="126"/>
                      </a:lnTo>
                      <a:lnTo>
                        <a:pt x="45" y="121"/>
                      </a:lnTo>
                      <a:lnTo>
                        <a:pt x="43" y="121"/>
                      </a:lnTo>
                      <a:lnTo>
                        <a:pt x="41" y="121"/>
                      </a:lnTo>
                      <a:lnTo>
                        <a:pt x="38" y="120"/>
                      </a:lnTo>
                      <a:lnTo>
                        <a:pt x="36" y="124"/>
                      </a:lnTo>
                      <a:lnTo>
                        <a:pt x="36" y="127"/>
                      </a:lnTo>
                      <a:lnTo>
                        <a:pt x="36" y="129"/>
                      </a:lnTo>
                      <a:lnTo>
                        <a:pt x="28" y="127"/>
                      </a:lnTo>
                      <a:lnTo>
                        <a:pt x="25" y="121"/>
                      </a:lnTo>
                      <a:lnTo>
                        <a:pt x="12" y="105"/>
                      </a:lnTo>
                      <a:lnTo>
                        <a:pt x="6" y="103"/>
                      </a:lnTo>
                      <a:lnTo>
                        <a:pt x="0" y="93"/>
                      </a:lnTo>
                      <a:lnTo>
                        <a:pt x="5" y="93"/>
                      </a:lnTo>
                      <a:lnTo>
                        <a:pt x="7" y="87"/>
                      </a:lnTo>
                      <a:lnTo>
                        <a:pt x="6" y="58"/>
                      </a:lnTo>
                      <a:lnTo>
                        <a:pt x="11" y="55"/>
                      </a:lnTo>
                      <a:lnTo>
                        <a:pt x="14" y="57"/>
                      </a:lnTo>
                      <a:lnTo>
                        <a:pt x="16" y="39"/>
                      </a:lnTo>
                      <a:lnTo>
                        <a:pt x="30" y="19"/>
                      </a:lnTo>
                      <a:lnTo>
                        <a:pt x="50" y="0"/>
                      </a:lnTo>
                      <a:lnTo>
                        <a:pt x="67" y="22"/>
                      </a:lnTo>
                      <a:lnTo>
                        <a:pt x="243" y="105"/>
                      </a:lnTo>
                      <a:lnTo>
                        <a:pt x="485" y="216"/>
                      </a:lnTo>
                      <a:lnTo>
                        <a:pt x="486" y="216"/>
                      </a:lnTo>
                      <a:lnTo>
                        <a:pt x="504" y="224"/>
                      </a:lnTo>
                      <a:lnTo>
                        <a:pt x="508" y="226"/>
                      </a:lnTo>
                      <a:lnTo>
                        <a:pt x="543" y="242"/>
                      </a:lnTo>
                      <a:lnTo>
                        <a:pt x="628" y="248"/>
                      </a:lnTo>
                      <a:lnTo>
                        <a:pt x="821" y="260"/>
                      </a:lnTo>
                      <a:lnTo>
                        <a:pt x="846" y="262"/>
                      </a:ln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12700" cap="rnd" cmpd="sng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s-MX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28" name="Freeform 27"/>
                <p:cNvSpPr>
                  <a:spLocks/>
                </p:cNvSpPr>
                <p:nvPr/>
              </p:nvSpPr>
              <p:spPr bwMode="auto">
                <a:xfrm>
                  <a:off x="4040953" y="2078934"/>
                  <a:ext cx="1012224" cy="1534034"/>
                </a:xfrm>
                <a:custGeom>
                  <a:avLst/>
                  <a:gdLst/>
                  <a:ahLst/>
                  <a:cxnLst>
                    <a:cxn ang="0">
                      <a:pos x="545" y="345"/>
                    </a:cxn>
                    <a:cxn ang="0">
                      <a:pos x="502" y="394"/>
                    </a:cxn>
                    <a:cxn ang="0">
                      <a:pos x="448" y="420"/>
                    </a:cxn>
                    <a:cxn ang="0">
                      <a:pos x="444" y="453"/>
                    </a:cxn>
                    <a:cxn ang="0">
                      <a:pos x="455" y="441"/>
                    </a:cxn>
                    <a:cxn ang="0">
                      <a:pos x="481" y="496"/>
                    </a:cxn>
                    <a:cxn ang="0">
                      <a:pos x="449" y="514"/>
                    </a:cxn>
                    <a:cxn ang="0">
                      <a:pos x="421" y="530"/>
                    </a:cxn>
                    <a:cxn ang="0">
                      <a:pos x="401" y="590"/>
                    </a:cxn>
                    <a:cxn ang="0">
                      <a:pos x="425" y="630"/>
                    </a:cxn>
                    <a:cxn ang="0">
                      <a:pos x="438" y="664"/>
                    </a:cxn>
                    <a:cxn ang="0">
                      <a:pos x="470" y="691"/>
                    </a:cxn>
                    <a:cxn ang="0">
                      <a:pos x="471" y="701"/>
                    </a:cxn>
                    <a:cxn ang="0">
                      <a:pos x="492" y="729"/>
                    </a:cxn>
                    <a:cxn ang="0">
                      <a:pos x="526" y="743"/>
                    </a:cxn>
                    <a:cxn ang="0">
                      <a:pos x="501" y="754"/>
                    </a:cxn>
                    <a:cxn ang="0">
                      <a:pos x="441" y="761"/>
                    </a:cxn>
                    <a:cxn ang="0">
                      <a:pos x="449" y="801"/>
                    </a:cxn>
                    <a:cxn ang="0">
                      <a:pos x="447" y="830"/>
                    </a:cxn>
                    <a:cxn ang="0">
                      <a:pos x="446" y="857"/>
                    </a:cxn>
                    <a:cxn ang="0">
                      <a:pos x="435" y="853"/>
                    </a:cxn>
                    <a:cxn ang="0">
                      <a:pos x="414" y="856"/>
                    </a:cxn>
                    <a:cxn ang="0">
                      <a:pos x="374" y="813"/>
                    </a:cxn>
                    <a:cxn ang="0">
                      <a:pos x="346" y="822"/>
                    </a:cxn>
                    <a:cxn ang="0">
                      <a:pos x="331" y="811"/>
                    </a:cxn>
                    <a:cxn ang="0">
                      <a:pos x="328" y="798"/>
                    </a:cxn>
                    <a:cxn ang="0">
                      <a:pos x="315" y="800"/>
                    </a:cxn>
                    <a:cxn ang="0">
                      <a:pos x="294" y="785"/>
                    </a:cxn>
                    <a:cxn ang="0">
                      <a:pos x="257" y="774"/>
                    </a:cxn>
                    <a:cxn ang="0">
                      <a:pos x="177" y="774"/>
                    </a:cxn>
                    <a:cxn ang="0">
                      <a:pos x="161" y="808"/>
                    </a:cxn>
                    <a:cxn ang="0">
                      <a:pos x="137" y="826"/>
                    </a:cxn>
                    <a:cxn ang="0">
                      <a:pos x="94" y="824"/>
                    </a:cxn>
                    <a:cxn ang="0">
                      <a:pos x="72" y="788"/>
                    </a:cxn>
                    <a:cxn ang="0">
                      <a:pos x="50" y="759"/>
                    </a:cxn>
                    <a:cxn ang="0">
                      <a:pos x="55" y="738"/>
                    </a:cxn>
                    <a:cxn ang="0">
                      <a:pos x="58" y="716"/>
                    </a:cxn>
                    <a:cxn ang="0">
                      <a:pos x="65" y="682"/>
                    </a:cxn>
                    <a:cxn ang="0">
                      <a:pos x="73" y="643"/>
                    </a:cxn>
                    <a:cxn ang="0">
                      <a:pos x="61" y="550"/>
                    </a:cxn>
                    <a:cxn ang="0">
                      <a:pos x="6" y="376"/>
                    </a:cxn>
                    <a:cxn ang="0">
                      <a:pos x="155" y="100"/>
                    </a:cxn>
                    <a:cxn ang="0">
                      <a:pos x="236" y="0"/>
                    </a:cxn>
                    <a:cxn ang="0">
                      <a:pos x="284" y="11"/>
                    </a:cxn>
                    <a:cxn ang="0">
                      <a:pos x="360" y="22"/>
                    </a:cxn>
                    <a:cxn ang="0">
                      <a:pos x="396" y="60"/>
                    </a:cxn>
                    <a:cxn ang="0">
                      <a:pos x="449" y="105"/>
                    </a:cxn>
                    <a:cxn ang="0">
                      <a:pos x="513" y="224"/>
                    </a:cxn>
                    <a:cxn ang="0">
                      <a:pos x="560" y="304"/>
                    </a:cxn>
                  </a:cxnLst>
                  <a:rect l="0" t="0" r="r" b="b"/>
                  <a:pathLst>
                    <a:path w="580" h="861">
                      <a:moveTo>
                        <a:pt x="579" y="329"/>
                      </a:moveTo>
                      <a:lnTo>
                        <a:pt x="566" y="341"/>
                      </a:lnTo>
                      <a:lnTo>
                        <a:pt x="560" y="354"/>
                      </a:lnTo>
                      <a:lnTo>
                        <a:pt x="545" y="345"/>
                      </a:lnTo>
                      <a:lnTo>
                        <a:pt x="536" y="335"/>
                      </a:lnTo>
                      <a:lnTo>
                        <a:pt x="513" y="344"/>
                      </a:lnTo>
                      <a:lnTo>
                        <a:pt x="505" y="375"/>
                      </a:lnTo>
                      <a:lnTo>
                        <a:pt x="502" y="394"/>
                      </a:lnTo>
                      <a:lnTo>
                        <a:pt x="480" y="402"/>
                      </a:lnTo>
                      <a:lnTo>
                        <a:pt x="461" y="403"/>
                      </a:lnTo>
                      <a:lnTo>
                        <a:pt x="456" y="407"/>
                      </a:lnTo>
                      <a:lnTo>
                        <a:pt x="448" y="420"/>
                      </a:lnTo>
                      <a:lnTo>
                        <a:pt x="436" y="425"/>
                      </a:lnTo>
                      <a:lnTo>
                        <a:pt x="435" y="431"/>
                      </a:lnTo>
                      <a:lnTo>
                        <a:pt x="437" y="454"/>
                      </a:lnTo>
                      <a:lnTo>
                        <a:pt x="444" y="453"/>
                      </a:lnTo>
                      <a:lnTo>
                        <a:pt x="449" y="456"/>
                      </a:lnTo>
                      <a:lnTo>
                        <a:pt x="454" y="451"/>
                      </a:lnTo>
                      <a:lnTo>
                        <a:pt x="453" y="443"/>
                      </a:lnTo>
                      <a:lnTo>
                        <a:pt x="455" y="441"/>
                      </a:lnTo>
                      <a:lnTo>
                        <a:pt x="468" y="449"/>
                      </a:lnTo>
                      <a:lnTo>
                        <a:pt x="474" y="447"/>
                      </a:lnTo>
                      <a:lnTo>
                        <a:pt x="479" y="453"/>
                      </a:lnTo>
                      <a:lnTo>
                        <a:pt x="481" y="496"/>
                      </a:lnTo>
                      <a:lnTo>
                        <a:pt x="474" y="500"/>
                      </a:lnTo>
                      <a:lnTo>
                        <a:pt x="468" y="519"/>
                      </a:lnTo>
                      <a:lnTo>
                        <a:pt x="461" y="522"/>
                      </a:lnTo>
                      <a:lnTo>
                        <a:pt x="449" y="514"/>
                      </a:lnTo>
                      <a:lnTo>
                        <a:pt x="441" y="515"/>
                      </a:lnTo>
                      <a:lnTo>
                        <a:pt x="438" y="519"/>
                      </a:lnTo>
                      <a:lnTo>
                        <a:pt x="432" y="524"/>
                      </a:lnTo>
                      <a:lnTo>
                        <a:pt x="421" y="530"/>
                      </a:lnTo>
                      <a:lnTo>
                        <a:pt x="398" y="556"/>
                      </a:lnTo>
                      <a:lnTo>
                        <a:pt x="387" y="564"/>
                      </a:lnTo>
                      <a:lnTo>
                        <a:pt x="394" y="580"/>
                      </a:lnTo>
                      <a:lnTo>
                        <a:pt x="401" y="590"/>
                      </a:lnTo>
                      <a:lnTo>
                        <a:pt x="404" y="599"/>
                      </a:lnTo>
                      <a:lnTo>
                        <a:pt x="422" y="604"/>
                      </a:lnTo>
                      <a:lnTo>
                        <a:pt x="428" y="623"/>
                      </a:lnTo>
                      <a:lnTo>
                        <a:pt x="425" y="630"/>
                      </a:lnTo>
                      <a:lnTo>
                        <a:pt x="435" y="635"/>
                      </a:lnTo>
                      <a:lnTo>
                        <a:pt x="429" y="657"/>
                      </a:lnTo>
                      <a:lnTo>
                        <a:pt x="430" y="660"/>
                      </a:lnTo>
                      <a:lnTo>
                        <a:pt x="438" y="664"/>
                      </a:lnTo>
                      <a:lnTo>
                        <a:pt x="439" y="667"/>
                      </a:lnTo>
                      <a:lnTo>
                        <a:pt x="453" y="683"/>
                      </a:lnTo>
                      <a:lnTo>
                        <a:pt x="467" y="692"/>
                      </a:lnTo>
                      <a:lnTo>
                        <a:pt x="470" y="691"/>
                      </a:lnTo>
                      <a:lnTo>
                        <a:pt x="475" y="692"/>
                      </a:lnTo>
                      <a:lnTo>
                        <a:pt x="481" y="699"/>
                      </a:lnTo>
                      <a:lnTo>
                        <a:pt x="482" y="702"/>
                      </a:lnTo>
                      <a:lnTo>
                        <a:pt x="471" y="701"/>
                      </a:lnTo>
                      <a:lnTo>
                        <a:pt x="468" y="709"/>
                      </a:lnTo>
                      <a:lnTo>
                        <a:pt x="473" y="712"/>
                      </a:lnTo>
                      <a:lnTo>
                        <a:pt x="494" y="722"/>
                      </a:lnTo>
                      <a:lnTo>
                        <a:pt x="492" y="729"/>
                      </a:lnTo>
                      <a:lnTo>
                        <a:pt x="514" y="734"/>
                      </a:lnTo>
                      <a:lnTo>
                        <a:pt x="518" y="733"/>
                      </a:lnTo>
                      <a:lnTo>
                        <a:pt x="527" y="738"/>
                      </a:lnTo>
                      <a:lnTo>
                        <a:pt x="526" y="743"/>
                      </a:lnTo>
                      <a:lnTo>
                        <a:pt x="521" y="750"/>
                      </a:lnTo>
                      <a:lnTo>
                        <a:pt x="508" y="753"/>
                      </a:lnTo>
                      <a:lnTo>
                        <a:pt x="502" y="753"/>
                      </a:lnTo>
                      <a:lnTo>
                        <a:pt x="501" y="754"/>
                      </a:lnTo>
                      <a:lnTo>
                        <a:pt x="479" y="751"/>
                      </a:lnTo>
                      <a:lnTo>
                        <a:pt x="468" y="744"/>
                      </a:lnTo>
                      <a:lnTo>
                        <a:pt x="448" y="754"/>
                      </a:lnTo>
                      <a:lnTo>
                        <a:pt x="441" y="761"/>
                      </a:lnTo>
                      <a:lnTo>
                        <a:pt x="439" y="773"/>
                      </a:lnTo>
                      <a:lnTo>
                        <a:pt x="440" y="787"/>
                      </a:lnTo>
                      <a:lnTo>
                        <a:pt x="450" y="790"/>
                      </a:lnTo>
                      <a:lnTo>
                        <a:pt x="449" y="801"/>
                      </a:lnTo>
                      <a:lnTo>
                        <a:pt x="444" y="805"/>
                      </a:lnTo>
                      <a:lnTo>
                        <a:pt x="441" y="810"/>
                      </a:lnTo>
                      <a:lnTo>
                        <a:pt x="441" y="815"/>
                      </a:lnTo>
                      <a:lnTo>
                        <a:pt x="447" y="830"/>
                      </a:lnTo>
                      <a:lnTo>
                        <a:pt x="446" y="836"/>
                      </a:lnTo>
                      <a:lnTo>
                        <a:pt x="447" y="842"/>
                      </a:lnTo>
                      <a:lnTo>
                        <a:pt x="449" y="846"/>
                      </a:lnTo>
                      <a:lnTo>
                        <a:pt x="446" y="857"/>
                      </a:lnTo>
                      <a:lnTo>
                        <a:pt x="441" y="860"/>
                      </a:lnTo>
                      <a:lnTo>
                        <a:pt x="440" y="858"/>
                      </a:lnTo>
                      <a:lnTo>
                        <a:pt x="438" y="855"/>
                      </a:lnTo>
                      <a:lnTo>
                        <a:pt x="435" y="853"/>
                      </a:lnTo>
                      <a:lnTo>
                        <a:pt x="432" y="850"/>
                      </a:lnTo>
                      <a:lnTo>
                        <a:pt x="427" y="853"/>
                      </a:lnTo>
                      <a:lnTo>
                        <a:pt x="423" y="858"/>
                      </a:lnTo>
                      <a:lnTo>
                        <a:pt x="414" y="856"/>
                      </a:lnTo>
                      <a:lnTo>
                        <a:pt x="402" y="848"/>
                      </a:lnTo>
                      <a:lnTo>
                        <a:pt x="387" y="827"/>
                      </a:lnTo>
                      <a:lnTo>
                        <a:pt x="377" y="813"/>
                      </a:lnTo>
                      <a:lnTo>
                        <a:pt x="374" y="813"/>
                      </a:lnTo>
                      <a:lnTo>
                        <a:pt x="371" y="815"/>
                      </a:lnTo>
                      <a:lnTo>
                        <a:pt x="355" y="816"/>
                      </a:lnTo>
                      <a:lnTo>
                        <a:pt x="351" y="818"/>
                      </a:lnTo>
                      <a:lnTo>
                        <a:pt x="346" y="822"/>
                      </a:lnTo>
                      <a:lnTo>
                        <a:pt x="340" y="820"/>
                      </a:lnTo>
                      <a:lnTo>
                        <a:pt x="336" y="819"/>
                      </a:lnTo>
                      <a:lnTo>
                        <a:pt x="332" y="816"/>
                      </a:lnTo>
                      <a:lnTo>
                        <a:pt x="331" y="811"/>
                      </a:lnTo>
                      <a:lnTo>
                        <a:pt x="332" y="805"/>
                      </a:lnTo>
                      <a:lnTo>
                        <a:pt x="330" y="803"/>
                      </a:lnTo>
                      <a:lnTo>
                        <a:pt x="330" y="799"/>
                      </a:lnTo>
                      <a:lnTo>
                        <a:pt x="328" y="798"/>
                      </a:lnTo>
                      <a:lnTo>
                        <a:pt x="323" y="800"/>
                      </a:lnTo>
                      <a:lnTo>
                        <a:pt x="318" y="802"/>
                      </a:lnTo>
                      <a:lnTo>
                        <a:pt x="316" y="802"/>
                      </a:lnTo>
                      <a:lnTo>
                        <a:pt x="315" y="800"/>
                      </a:lnTo>
                      <a:lnTo>
                        <a:pt x="312" y="793"/>
                      </a:lnTo>
                      <a:lnTo>
                        <a:pt x="311" y="790"/>
                      </a:lnTo>
                      <a:lnTo>
                        <a:pt x="303" y="785"/>
                      </a:lnTo>
                      <a:lnTo>
                        <a:pt x="294" y="785"/>
                      </a:lnTo>
                      <a:lnTo>
                        <a:pt x="279" y="777"/>
                      </a:lnTo>
                      <a:lnTo>
                        <a:pt x="272" y="778"/>
                      </a:lnTo>
                      <a:lnTo>
                        <a:pt x="266" y="776"/>
                      </a:lnTo>
                      <a:lnTo>
                        <a:pt x="257" y="774"/>
                      </a:lnTo>
                      <a:lnTo>
                        <a:pt x="247" y="771"/>
                      </a:lnTo>
                      <a:lnTo>
                        <a:pt x="225" y="767"/>
                      </a:lnTo>
                      <a:lnTo>
                        <a:pt x="186" y="772"/>
                      </a:lnTo>
                      <a:lnTo>
                        <a:pt x="177" y="774"/>
                      </a:lnTo>
                      <a:lnTo>
                        <a:pt x="171" y="777"/>
                      </a:lnTo>
                      <a:lnTo>
                        <a:pt x="165" y="791"/>
                      </a:lnTo>
                      <a:lnTo>
                        <a:pt x="165" y="796"/>
                      </a:lnTo>
                      <a:lnTo>
                        <a:pt x="161" y="808"/>
                      </a:lnTo>
                      <a:lnTo>
                        <a:pt x="154" y="822"/>
                      </a:lnTo>
                      <a:lnTo>
                        <a:pt x="147" y="833"/>
                      </a:lnTo>
                      <a:lnTo>
                        <a:pt x="143" y="827"/>
                      </a:lnTo>
                      <a:lnTo>
                        <a:pt x="137" y="826"/>
                      </a:lnTo>
                      <a:lnTo>
                        <a:pt x="126" y="821"/>
                      </a:lnTo>
                      <a:lnTo>
                        <a:pt x="116" y="823"/>
                      </a:lnTo>
                      <a:lnTo>
                        <a:pt x="98" y="824"/>
                      </a:lnTo>
                      <a:lnTo>
                        <a:pt x="94" y="824"/>
                      </a:lnTo>
                      <a:lnTo>
                        <a:pt x="92" y="821"/>
                      </a:lnTo>
                      <a:lnTo>
                        <a:pt x="83" y="811"/>
                      </a:lnTo>
                      <a:lnTo>
                        <a:pt x="76" y="793"/>
                      </a:lnTo>
                      <a:lnTo>
                        <a:pt x="72" y="788"/>
                      </a:lnTo>
                      <a:lnTo>
                        <a:pt x="68" y="779"/>
                      </a:lnTo>
                      <a:lnTo>
                        <a:pt x="61" y="774"/>
                      </a:lnTo>
                      <a:lnTo>
                        <a:pt x="55" y="764"/>
                      </a:lnTo>
                      <a:lnTo>
                        <a:pt x="50" y="759"/>
                      </a:lnTo>
                      <a:lnTo>
                        <a:pt x="48" y="755"/>
                      </a:lnTo>
                      <a:lnTo>
                        <a:pt x="48" y="749"/>
                      </a:lnTo>
                      <a:lnTo>
                        <a:pt x="50" y="743"/>
                      </a:lnTo>
                      <a:lnTo>
                        <a:pt x="55" y="738"/>
                      </a:lnTo>
                      <a:lnTo>
                        <a:pt x="63" y="738"/>
                      </a:lnTo>
                      <a:lnTo>
                        <a:pt x="66" y="737"/>
                      </a:lnTo>
                      <a:lnTo>
                        <a:pt x="66" y="732"/>
                      </a:lnTo>
                      <a:lnTo>
                        <a:pt x="58" y="716"/>
                      </a:lnTo>
                      <a:lnTo>
                        <a:pt x="55" y="715"/>
                      </a:lnTo>
                      <a:lnTo>
                        <a:pt x="54" y="712"/>
                      </a:lnTo>
                      <a:lnTo>
                        <a:pt x="54" y="707"/>
                      </a:lnTo>
                      <a:lnTo>
                        <a:pt x="65" y="682"/>
                      </a:lnTo>
                      <a:lnTo>
                        <a:pt x="70" y="674"/>
                      </a:lnTo>
                      <a:lnTo>
                        <a:pt x="76" y="664"/>
                      </a:lnTo>
                      <a:lnTo>
                        <a:pt x="73" y="654"/>
                      </a:lnTo>
                      <a:lnTo>
                        <a:pt x="73" y="643"/>
                      </a:lnTo>
                      <a:lnTo>
                        <a:pt x="72" y="620"/>
                      </a:lnTo>
                      <a:lnTo>
                        <a:pt x="82" y="594"/>
                      </a:lnTo>
                      <a:lnTo>
                        <a:pt x="83" y="582"/>
                      </a:lnTo>
                      <a:lnTo>
                        <a:pt x="61" y="550"/>
                      </a:lnTo>
                      <a:lnTo>
                        <a:pt x="53" y="537"/>
                      </a:lnTo>
                      <a:lnTo>
                        <a:pt x="41" y="527"/>
                      </a:lnTo>
                      <a:lnTo>
                        <a:pt x="37" y="506"/>
                      </a:lnTo>
                      <a:lnTo>
                        <a:pt x="6" y="376"/>
                      </a:lnTo>
                      <a:lnTo>
                        <a:pt x="0" y="340"/>
                      </a:lnTo>
                      <a:lnTo>
                        <a:pt x="118" y="144"/>
                      </a:lnTo>
                      <a:lnTo>
                        <a:pt x="126" y="129"/>
                      </a:lnTo>
                      <a:lnTo>
                        <a:pt x="155" y="100"/>
                      </a:lnTo>
                      <a:lnTo>
                        <a:pt x="174" y="44"/>
                      </a:lnTo>
                      <a:lnTo>
                        <a:pt x="197" y="20"/>
                      </a:lnTo>
                      <a:lnTo>
                        <a:pt x="206" y="20"/>
                      </a:lnTo>
                      <a:lnTo>
                        <a:pt x="236" y="0"/>
                      </a:lnTo>
                      <a:lnTo>
                        <a:pt x="274" y="16"/>
                      </a:lnTo>
                      <a:lnTo>
                        <a:pt x="275" y="13"/>
                      </a:lnTo>
                      <a:lnTo>
                        <a:pt x="283" y="14"/>
                      </a:lnTo>
                      <a:lnTo>
                        <a:pt x="284" y="11"/>
                      </a:lnTo>
                      <a:lnTo>
                        <a:pt x="315" y="17"/>
                      </a:lnTo>
                      <a:lnTo>
                        <a:pt x="346" y="17"/>
                      </a:lnTo>
                      <a:lnTo>
                        <a:pt x="346" y="21"/>
                      </a:lnTo>
                      <a:lnTo>
                        <a:pt x="360" y="22"/>
                      </a:lnTo>
                      <a:lnTo>
                        <a:pt x="377" y="43"/>
                      </a:lnTo>
                      <a:lnTo>
                        <a:pt x="383" y="43"/>
                      </a:lnTo>
                      <a:lnTo>
                        <a:pt x="386" y="60"/>
                      </a:lnTo>
                      <a:lnTo>
                        <a:pt x="396" y="60"/>
                      </a:lnTo>
                      <a:lnTo>
                        <a:pt x="401" y="67"/>
                      </a:lnTo>
                      <a:lnTo>
                        <a:pt x="412" y="69"/>
                      </a:lnTo>
                      <a:lnTo>
                        <a:pt x="418" y="83"/>
                      </a:lnTo>
                      <a:lnTo>
                        <a:pt x="449" y="105"/>
                      </a:lnTo>
                      <a:lnTo>
                        <a:pt x="452" y="116"/>
                      </a:lnTo>
                      <a:lnTo>
                        <a:pt x="466" y="130"/>
                      </a:lnTo>
                      <a:lnTo>
                        <a:pt x="475" y="161"/>
                      </a:lnTo>
                      <a:lnTo>
                        <a:pt x="513" y="224"/>
                      </a:lnTo>
                      <a:lnTo>
                        <a:pt x="510" y="227"/>
                      </a:lnTo>
                      <a:lnTo>
                        <a:pt x="523" y="264"/>
                      </a:lnTo>
                      <a:lnTo>
                        <a:pt x="530" y="272"/>
                      </a:lnTo>
                      <a:lnTo>
                        <a:pt x="560" y="304"/>
                      </a:lnTo>
                      <a:lnTo>
                        <a:pt x="579" y="329"/>
                      </a:ln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12700" cap="rnd" cmpd="sng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s-MX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29" name="Freeform 28"/>
                <p:cNvSpPr>
                  <a:spLocks/>
                </p:cNvSpPr>
                <p:nvPr/>
              </p:nvSpPr>
              <p:spPr bwMode="auto">
                <a:xfrm>
                  <a:off x="4714072" y="2650907"/>
                  <a:ext cx="697668" cy="1339620"/>
                </a:xfrm>
                <a:custGeom>
                  <a:avLst/>
                  <a:gdLst/>
                  <a:ahLst/>
                  <a:cxnLst>
                    <a:cxn ang="0">
                      <a:pos x="45" y="195"/>
                    </a:cxn>
                    <a:cxn ang="0">
                      <a:pos x="74" y="193"/>
                    </a:cxn>
                    <a:cxn ang="0">
                      <a:pos x="92" y="124"/>
                    </a:cxn>
                    <a:cxn ang="0">
                      <a:pos x="66" y="114"/>
                    </a:cxn>
                    <a:cxn ang="0">
                      <a:pos x="50" y="125"/>
                    </a:cxn>
                    <a:cxn ang="0">
                      <a:pos x="69" y="78"/>
                    </a:cxn>
                    <a:cxn ang="0">
                      <a:pos x="118" y="46"/>
                    </a:cxn>
                    <a:cxn ang="0">
                      <a:pos x="173" y="25"/>
                    </a:cxn>
                    <a:cxn ang="0">
                      <a:pos x="185" y="43"/>
                    </a:cxn>
                    <a:cxn ang="0">
                      <a:pos x="215" y="111"/>
                    </a:cxn>
                    <a:cxn ang="0">
                      <a:pos x="217" y="129"/>
                    </a:cxn>
                    <a:cxn ang="0">
                      <a:pos x="225" y="153"/>
                    </a:cxn>
                    <a:cxn ang="0">
                      <a:pos x="220" y="185"/>
                    </a:cxn>
                    <a:cxn ang="0">
                      <a:pos x="251" y="207"/>
                    </a:cxn>
                    <a:cxn ang="0">
                      <a:pos x="267" y="243"/>
                    </a:cxn>
                    <a:cxn ang="0">
                      <a:pos x="288" y="263"/>
                    </a:cxn>
                    <a:cxn ang="0">
                      <a:pos x="326" y="296"/>
                    </a:cxn>
                    <a:cxn ang="0">
                      <a:pos x="344" y="288"/>
                    </a:cxn>
                    <a:cxn ang="0">
                      <a:pos x="372" y="303"/>
                    </a:cxn>
                    <a:cxn ang="0">
                      <a:pos x="397" y="377"/>
                    </a:cxn>
                    <a:cxn ang="0">
                      <a:pos x="323" y="445"/>
                    </a:cxn>
                    <a:cxn ang="0">
                      <a:pos x="299" y="449"/>
                    </a:cxn>
                    <a:cxn ang="0">
                      <a:pos x="291" y="473"/>
                    </a:cxn>
                    <a:cxn ang="0">
                      <a:pos x="289" y="492"/>
                    </a:cxn>
                    <a:cxn ang="0">
                      <a:pos x="256" y="506"/>
                    </a:cxn>
                    <a:cxn ang="0">
                      <a:pos x="239" y="520"/>
                    </a:cxn>
                    <a:cxn ang="0">
                      <a:pos x="216" y="526"/>
                    </a:cxn>
                    <a:cxn ang="0">
                      <a:pos x="231" y="552"/>
                    </a:cxn>
                    <a:cxn ang="0">
                      <a:pos x="227" y="600"/>
                    </a:cxn>
                    <a:cxn ang="0">
                      <a:pos x="245" y="624"/>
                    </a:cxn>
                    <a:cxn ang="0">
                      <a:pos x="250" y="634"/>
                    </a:cxn>
                    <a:cxn ang="0">
                      <a:pos x="222" y="663"/>
                    </a:cxn>
                    <a:cxn ang="0">
                      <a:pos x="198" y="661"/>
                    </a:cxn>
                    <a:cxn ang="0">
                      <a:pos x="183" y="683"/>
                    </a:cxn>
                    <a:cxn ang="0">
                      <a:pos x="164" y="720"/>
                    </a:cxn>
                    <a:cxn ang="0">
                      <a:pos x="161" y="741"/>
                    </a:cxn>
                    <a:cxn ang="0">
                      <a:pos x="128" y="753"/>
                    </a:cxn>
                    <a:cxn ang="0">
                      <a:pos x="98" y="653"/>
                    </a:cxn>
                    <a:cxn ang="0">
                      <a:pos x="79" y="596"/>
                    </a:cxn>
                    <a:cxn ang="0">
                      <a:pos x="62" y="541"/>
                    </a:cxn>
                    <a:cxn ang="0">
                      <a:pos x="60" y="513"/>
                    </a:cxn>
                    <a:cxn ang="0">
                      <a:pos x="54" y="481"/>
                    </a:cxn>
                    <a:cxn ang="0">
                      <a:pos x="53" y="458"/>
                    </a:cxn>
                    <a:cxn ang="0">
                      <a:pos x="81" y="415"/>
                    </a:cxn>
                    <a:cxn ang="0">
                      <a:pos x="121" y="424"/>
                    </a:cxn>
                    <a:cxn ang="0">
                      <a:pos x="131" y="404"/>
                    </a:cxn>
                    <a:cxn ang="0">
                      <a:pos x="86" y="383"/>
                    </a:cxn>
                    <a:cxn ang="0">
                      <a:pos x="94" y="370"/>
                    </a:cxn>
                    <a:cxn ang="0">
                      <a:pos x="66" y="354"/>
                    </a:cxn>
                    <a:cxn ang="0">
                      <a:pos x="42" y="328"/>
                    </a:cxn>
                    <a:cxn ang="0">
                      <a:pos x="35" y="275"/>
                    </a:cxn>
                    <a:cxn ang="0">
                      <a:pos x="0" y="235"/>
                    </a:cxn>
                  </a:cxnLst>
                  <a:rect l="0" t="0" r="r" b="b"/>
                  <a:pathLst>
                    <a:path w="398" h="754">
                      <a:moveTo>
                        <a:pt x="0" y="235"/>
                      </a:moveTo>
                      <a:lnTo>
                        <a:pt x="11" y="227"/>
                      </a:lnTo>
                      <a:lnTo>
                        <a:pt x="34" y="201"/>
                      </a:lnTo>
                      <a:lnTo>
                        <a:pt x="45" y="195"/>
                      </a:lnTo>
                      <a:lnTo>
                        <a:pt x="51" y="190"/>
                      </a:lnTo>
                      <a:lnTo>
                        <a:pt x="54" y="186"/>
                      </a:lnTo>
                      <a:lnTo>
                        <a:pt x="62" y="185"/>
                      </a:lnTo>
                      <a:lnTo>
                        <a:pt x="74" y="193"/>
                      </a:lnTo>
                      <a:lnTo>
                        <a:pt x="81" y="190"/>
                      </a:lnTo>
                      <a:lnTo>
                        <a:pt x="87" y="171"/>
                      </a:lnTo>
                      <a:lnTo>
                        <a:pt x="94" y="167"/>
                      </a:lnTo>
                      <a:lnTo>
                        <a:pt x="92" y="124"/>
                      </a:lnTo>
                      <a:lnTo>
                        <a:pt x="87" y="118"/>
                      </a:lnTo>
                      <a:lnTo>
                        <a:pt x="81" y="120"/>
                      </a:lnTo>
                      <a:lnTo>
                        <a:pt x="68" y="112"/>
                      </a:lnTo>
                      <a:lnTo>
                        <a:pt x="66" y="114"/>
                      </a:lnTo>
                      <a:lnTo>
                        <a:pt x="67" y="122"/>
                      </a:lnTo>
                      <a:lnTo>
                        <a:pt x="62" y="127"/>
                      </a:lnTo>
                      <a:lnTo>
                        <a:pt x="57" y="124"/>
                      </a:lnTo>
                      <a:lnTo>
                        <a:pt x="50" y="125"/>
                      </a:lnTo>
                      <a:lnTo>
                        <a:pt x="48" y="102"/>
                      </a:lnTo>
                      <a:lnTo>
                        <a:pt x="49" y="96"/>
                      </a:lnTo>
                      <a:lnTo>
                        <a:pt x="61" y="91"/>
                      </a:lnTo>
                      <a:lnTo>
                        <a:pt x="69" y="78"/>
                      </a:lnTo>
                      <a:lnTo>
                        <a:pt x="74" y="74"/>
                      </a:lnTo>
                      <a:lnTo>
                        <a:pt x="93" y="73"/>
                      </a:lnTo>
                      <a:lnTo>
                        <a:pt x="115" y="65"/>
                      </a:lnTo>
                      <a:lnTo>
                        <a:pt x="118" y="46"/>
                      </a:lnTo>
                      <a:lnTo>
                        <a:pt x="126" y="15"/>
                      </a:lnTo>
                      <a:lnTo>
                        <a:pt x="149" y="6"/>
                      </a:lnTo>
                      <a:lnTo>
                        <a:pt x="158" y="16"/>
                      </a:lnTo>
                      <a:lnTo>
                        <a:pt x="173" y="25"/>
                      </a:lnTo>
                      <a:lnTo>
                        <a:pt x="179" y="12"/>
                      </a:lnTo>
                      <a:lnTo>
                        <a:pt x="192" y="0"/>
                      </a:lnTo>
                      <a:lnTo>
                        <a:pt x="205" y="19"/>
                      </a:lnTo>
                      <a:lnTo>
                        <a:pt x="185" y="43"/>
                      </a:lnTo>
                      <a:lnTo>
                        <a:pt x="191" y="56"/>
                      </a:lnTo>
                      <a:lnTo>
                        <a:pt x="204" y="64"/>
                      </a:lnTo>
                      <a:lnTo>
                        <a:pt x="207" y="91"/>
                      </a:lnTo>
                      <a:lnTo>
                        <a:pt x="215" y="111"/>
                      </a:lnTo>
                      <a:lnTo>
                        <a:pt x="218" y="114"/>
                      </a:lnTo>
                      <a:lnTo>
                        <a:pt x="217" y="116"/>
                      </a:lnTo>
                      <a:lnTo>
                        <a:pt x="219" y="118"/>
                      </a:lnTo>
                      <a:lnTo>
                        <a:pt x="217" y="129"/>
                      </a:lnTo>
                      <a:lnTo>
                        <a:pt x="210" y="136"/>
                      </a:lnTo>
                      <a:lnTo>
                        <a:pt x="209" y="144"/>
                      </a:lnTo>
                      <a:lnTo>
                        <a:pt x="222" y="149"/>
                      </a:lnTo>
                      <a:lnTo>
                        <a:pt x="225" y="153"/>
                      </a:lnTo>
                      <a:lnTo>
                        <a:pt x="228" y="155"/>
                      </a:lnTo>
                      <a:lnTo>
                        <a:pt x="228" y="159"/>
                      </a:lnTo>
                      <a:lnTo>
                        <a:pt x="222" y="167"/>
                      </a:lnTo>
                      <a:lnTo>
                        <a:pt x="220" y="185"/>
                      </a:lnTo>
                      <a:lnTo>
                        <a:pt x="224" y="187"/>
                      </a:lnTo>
                      <a:lnTo>
                        <a:pt x="233" y="187"/>
                      </a:lnTo>
                      <a:lnTo>
                        <a:pt x="254" y="194"/>
                      </a:lnTo>
                      <a:lnTo>
                        <a:pt x="251" y="207"/>
                      </a:lnTo>
                      <a:lnTo>
                        <a:pt x="258" y="212"/>
                      </a:lnTo>
                      <a:lnTo>
                        <a:pt x="257" y="229"/>
                      </a:lnTo>
                      <a:lnTo>
                        <a:pt x="259" y="242"/>
                      </a:lnTo>
                      <a:lnTo>
                        <a:pt x="267" y="243"/>
                      </a:lnTo>
                      <a:lnTo>
                        <a:pt x="271" y="247"/>
                      </a:lnTo>
                      <a:lnTo>
                        <a:pt x="274" y="249"/>
                      </a:lnTo>
                      <a:lnTo>
                        <a:pt x="284" y="261"/>
                      </a:lnTo>
                      <a:lnTo>
                        <a:pt x="288" y="263"/>
                      </a:lnTo>
                      <a:lnTo>
                        <a:pt x="293" y="283"/>
                      </a:lnTo>
                      <a:lnTo>
                        <a:pt x="306" y="281"/>
                      </a:lnTo>
                      <a:lnTo>
                        <a:pt x="317" y="282"/>
                      </a:lnTo>
                      <a:lnTo>
                        <a:pt x="326" y="296"/>
                      </a:lnTo>
                      <a:lnTo>
                        <a:pt x="329" y="298"/>
                      </a:lnTo>
                      <a:lnTo>
                        <a:pt x="335" y="294"/>
                      </a:lnTo>
                      <a:lnTo>
                        <a:pt x="336" y="291"/>
                      </a:lnTo>
                      <a:lnTo>
                        <a:pt x="344" y="288"/>
                      </a:lnTo>
                      <a:lnTo>
                        <a:pt x="348" y="288"/>
                      </a:lnTo>
                      <a:lnTo>
                        <a:pt x="362" y="289"/>
                      </a:lnTo>
                      <a:lnTo>
                        <a:pt x="371" y="292"/>
                      </a:lnTo>
                      <a:lnTo>
                        <a:pt x="372" y="303"/>
                      </a:lnTo>
                      <a:lnTo>
                        <a:pt x="373" y="353"/>
                      </a:lnTo>
                      <a:lnTo>
                        <a:pt x="375" y="363"/>
                      </a:lnTo>
                      <a:lnTo>
                        <a:pt x="375" y="377"/>
                      </a:lnTo>
                      <a:lnTo>
                        <a:pt x="397" y="377"/>
                      </a:lnTo>
                      <a:lnTo>
                        <a:pt x="397" y="388"/>
                      </a:lnTo>
                      <a:lnTo>
                        <a:pt x="364" y="414"/>
                      </a:lnTo>
                      <a:lnTo>
                        <a:pt x="326" y="445"/>
                      </a:lnTo>
                      <a:lnTo>
                        <a:pt x="323" y="445"/>
                      </a:lnTo>
                      <a:lnTo>
                        <a:pt x="315" y="451"/>
                      </a:lnTo>
                      <a:lnTo>
                        <a:pt x="309" y="448"/>
                      </a:lnTo>
                      <a:lnTo>
                        <a:pt x="302" y="448"/>
                      </a:lnTo>
                      <a:lnTo>
                        <a:pt x="299" y="449"/>
                      </a:lnTo>
                      <a:lnTo>
                        <a:pt x="298" y="455"/>
                      </a:lnTo>
                      <a:lnTo>
                        <a:pt x="291" y="460"/>
                      </a:lnTo>
                      <a:lnTo>
                        <a:pt x="290" y="467"/>
                      </a:lnTo>
                      <a:lnTo>
                        <a:pt x="291" y="473"/>
                      </a:lnTo>
                      <a:lnTo>
                        <a:pt x="289" y="478"/>
                      </a:lnTo>
                      <a:lnTo>
                        <a:pt x="290" y="487"/>
                      </a:lnTo>
                      <a:lnTo>
                        <a:pt x="291" y="489"/>
                      </a:lnTo>
                      <a:lnTo>
                        <a:pt x="289" y="492"/>
                      </a:lnTo>
                      <a:lnTo>
                        <a:pt x="280" y="492"/>
                      </a:lnTo>
                      <a:lnTo>
                        <a:pt x="270" y="494"/>
                      </a:lnTo>
                      <a:lnTo>
                        <a:pt x="264" y="498"/>
                      </a:lnTo>
                      <a:lnTo>
                        <a:pt x="256" y="506"/>
                      </a:lnTo>
                      <a:lnTo>
                        <a:pt x="248" y="507"/>
                      </a:lnTo>
                      <a:lnTo>
                        <a:pt x="245" y="510"/>
                      </a:lnTo>
                      <a:lnTo>
                        <a:pt x="244" y="516"/>
                      </a:lnTo>
                      <a:lnTo>
                        <a:pt x="239" y="520"/>
                      </a:lnTo>
                      <a:lnTo>
                        <a:pt x="234" y="522"/>
                      </a:lnTo>
                      <a:lnTo>
                        <a:pt x="234" y="520"/>
                      </a:lnTo>
                      <a:lnTo>
                        <a:pt x="228" y="520"/>
                      </a:lnTo>
                      <a:lnTo>
                        <a:pt x="216" y="526"/>
                      </a:lnTo>
                      <a:lnTo>
                        <a:pt x="214" y="535"/>
                      </a:lnTo>
                      <a:lnTo>
                        <a:pt x="216" y="536"/>
                      </a:lnTo>
                      <a:lnTo>
                        <a:pt x="228" y="538"/>
                      </a:lnTo>
                      <a:lnTo>
                        <a:pt x="231" y="552"/>
                      </a:lnTo>
                      <a:lnTo>
                        <a:pt x="236" y="561"/>
                      </a:lnTo>
                      <a:lnTo>
                        <a:pt x="232" y="569"/>
                      </a:lnTo>
                      <a:lnTo>
                        <a:pt x="226" y="583"/>
                      </a:lnTo>
                      <a:lnTo>
                        <a:pt x="227" y="600"/>
                      </a:lnTo>
                      <a:lnTo>
                        <a:pt x="229" y="612"/>
                      </a:lnTo>
                      <a:lnTo>
                        <a:pt x="233" y="613"/>
                      </a:lnTo>
                      <a:lnTo>
                        <a:pt x="235" y="615"/>
                      </a:lnTo>
                      <a:lnTo>
                        <a:pt x="245" y="624"/>
                      </a:lnTo>
                      <a:lnTo>
                        <a:pt x="249" y="629"/>
                      </a:lnTo>
                      <a:lnTo>
                        <a:pt x="252" y="630"/>
                      </a:lnTo>
                      <a:lnTo>
                        <a:pt x="254" y="632"/>
                      </a:lnTo>
                      <a:lnTo>
                        <a:pt x="250" y="634"/>
                      </a:lnTo>
                      <a:lnTo>
                        <a:pt x="248" y="653"/>
                      </a:lnTo>
                      <a:lnTo>
                        <a:pt x="232" y="654"/>
                      </a:lnTo>
                      <a:lnTo>
                        <a:pt x="226" y="663"/>
                      </a:lnTo>
                      <a:lnTo>
                        <a:pt x="222" y="663"/>
                      </a:lnTo>
                      <a:lnTo>
                        <a:pt x="210" y="659"/>
                      </a:lnTo>
                      <a:lnTo>
                        <a:pt x="207" y="659"/>
                      </a:lnTo>
                      <a:lnTo>
                        <a:pt x="204" y="660"/>
                      </a:lnTo>
                      <a:lnTo>
                        <a:pt x="198" y="661"/>
                      </a:lnTo>
                      <a:lnTo>
                        <a:pt x="197" y="660"/>
                      </a:lnTo>
                      <a:lnTo>
                        <a:pt x="192" y="663"/>
                      </a:lnTo>
                      <a:lnTo>
                        <a:pt x="190" y="665"/>
                      </a:lnTo>
                      <a:lnTo>
                        <a:pt x="183" y="683"/>
                      </a:lnTo>
                      <a:lnTo>
                        <a:pt x="182" y="721"/>
                      </a:lnTo>
                      <a:lnTo>
                        <a:pt x="179" y="724"/>
                      </a:lnTo>
                      <a:lnTo>
                        <a:pt x="176" y="725"/>
                      </a:lnTo>
                      <a:lnTo>
                        <a:pt x="164" y="720"/>
                      </a:lnTo>
                      <a:lnTo>
                        <a:pt x="158" y="723"/>
                      </a:lnTo>
                      <a:lnTo>
                        <a:pt x="155" y="728"/>
                      </a:lnTo>
                      <a:lnTo>
                        <a:pt x="159" y="732"/>
                      </a:lnTo>
                      <a:lnTo>
                        <a:pt x="161" y="741"/>
                      </a:lnTo>
                      <a:lnTo>
                        <a:pt x="154" y="749"/>
                      </a:lnTo>
                      <a:lnTo>
                        <a:pt x="154" y="746"/>
                      </a:lnTo>
                      <a:lnTo>
                        <a:pt x="128" y="745"/>
                      </a:lnTo>
                      <a:lnTo>
                        <a:pt x="128" y="753"/>
                      </a:lnTo>
                      <a:lnTo>
                        <a:pt x="103" y="752"/>
                      </a:lnTo>
                      <a:lnTo>
                        <a:pt x="99" y="742"/>
                      </a:lnTo>
                      <a:lnTo>
                        <a:pt x="100" y="663"/>
                      </a:lnTo>
                      <a:lnTo>
                        <a:pt x="98" y="653"/>
                      </a:lnTo>
                      <a:lnTo>
                        <a:pt x="90" y="638"/>
                      </a:lnTo>
                      <a:lnTo>
                        <a:pt x="82" y="627"/>
                      </a:lnTo>
                      <a:lnTo>
                        <a:pt x="79" y="618"/>
                      </a:lnTo>
                      <a:lnTo>
                        <a:pt x="79" y="596"/>
                      </a:lnTo>
                      <a:lnTo>
                        <a:pt x="81" y="586"/>
                      </a:lnTo>
                      <a:lnTo>
                        <a:pt x="79" y="571"/>
                      </a:lnTo>
                      <a:lnTo>
                        <a:pt x="77" y="565"/>
                      </a:lnTo>
                      <a:lnTo>
                        <a:pt x="62" y="541"/>
                      </a:lnTo>
                      <a:lnTo>
                        <a:pt x="54" y="531"/>
                      </a:lnTo>
                      <a:lnTo>
                        <a:pt x="59" y="528"/>
                      </a:lnTo>
                      <a:lnTo>
                        <a:pt x="62" y="517"/>
                      </a:lnTo>
                      <a:lnTo>
                        <a:pt x="60" y="513"/>
                      </a:lnTo>
                      <a:lnTo>
                        <a:pt x="59" y="507"/>
                      </a:lnTo>
                      <a:lnTo>
                        <a:pt x="60" y="501"/>
                      </a:lnTo>
                      <a:lnTo>
                        <a:pt x="54" y="486"/>
                      </a:lnTo>
                      <a:lnTo>
                        <a:pt x="54" y="481"/>
                      </a:lnTo>
                      <a:lnTo>
                        <a:pt x="57" y="476"/>
                      </a:lnTo>
                      <a:lnTo>
                        <a:pt x="62" y="472"/>
                      </a:lnTo>
                      <a:lnTo>
                        <a:pt x="63" y="461"/>
                      </a:lnTo>
                      <a:lnTo>
                        <a:pt x="53" y="458"/>
                      </a:lnTo>
                      <a:lnTo>
                        <a:pt x="52" y="444"/>
                      </a:lnTo>
                      <a:lnTo>
                        <a:pt x="54" y="432"/>
                      </a:lnTo>
                      <a:lnTo>
                        <a:pt x="61" y="425"/>
                      </a:lnTo>
                      <a:lnTo>
                        <a:pt x="81" y="415"/>
                      </a:lnTo>
                      <a:lnTo>
                        <a:pt x="92" y="422"/>
                      </a:lnTo>
                      <a:lnTo>
                        <a:pt x="114" y="425"/>
                      </a:lnTo>
                      <a:lnTo>
                        <a:pt x="115" y="424"/>
                      </a:lnTo>
                      <a:lnTo>
                        <a:pt x="121" y="424"/>
                      </a:lnTo>
                      <a:lnTo>
                        <a:pt x="134" y="421"/>
                      </a:lnTo>
                      <a:lnTo>
                        <a:pt x="139" y="414"/>
                      </a:lnTo>
                      <a:lnTo>
                        <a:pt x="140" y="409"/>
                      </a:lnTo>
                      <a:lnTo>
                        <a:pt x="131" y="404"/>
                      </a:lnTo>
                      <a:lnTo>
                        <a:pt x="127" y="405"/>
                      </a:lnTo>
                      <a:lnTo>
                        <a:pt x="105" y="400"/>
                      </a:lnTo>
                      <a:lnTo>
                        <a:pt x="107" y="393"/>
                      </a:lnTo>
                      <a:lnTo>
                        <a:pt x="86" y="383"/>
                      </a:lnTo>
                      <a:lnTo>
                        <a:pt x="81" y="380"/>
                      </a:lnTo>
                      <a:lnTo>
                        <a:pt x="84" y="372"/>
                      </a:lnTo>
                      <a:lnTo>
                        <a:pt x="95" y="373"/>
                      </a:lnTo>
                      <a:lnTo>
                        <a:pt x="94" y="370"/>
                      </a:lnTo>
                      <a:lnTo>
                        <a:pt x="88" y="363"/>
                      </a:lnTo>
                      <a:lnTo>
                        <a:pt x="83" y="362"/>
                      </a:lnTo>
                      <a:lnTo>
                        <a:pt x="80" y="363"/>
                      </a:lnTo>
                      <a:lnTo>
                        <a:pt x="66" y="354"/>
                      </a:lnTo>
                      <a:lnTo>
                        <a:pt x="52" y="338"/>
                      </a:lnTo>
                      <a:lnTo>
                        <a:pt x="51" y="335"/>
                      </a:lnTo>
                      <a:lnTo>
                        <a:pt x="43" y="331"/>
                      </a:lnTo>
                      <a:lnTo>
                        <a:pt x="42" y="328"/>
                      </a:lnTo>
                      <a:lnTo>
                        <a:pt x="48" y="306"/>
                      </a:lnTo>
                      <a:lnTo>
                        <a:pt x="38" y="301"/>
                      </a:lnTo>
                      <a:lnTo>
                        <a:pt x="41" y="294"/>
                      </a:lnTo>
                      <a:lnTo>
                        <a:pt x="35" y="275"/>
                      </a:lnTo>
                      <a:lnTo>
                        <a:pt x="17" y="270"/>
                      </a:lnTo>
                      <a:lnTo>
                        <a:pt x="14" y="261"/>
                      </a:lnTo>
                      <a:lnTo>
                        <a:pt x="7" y="251"/>
                      </a:lnTo>
                      <a:lnTo>
                        <a:pt x="0" y="235"/>
                      </a:ln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12700" cap="rnd" cmpd="sng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s-MX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30" name="Freeform 30"/>
                <p:cNvSpPr>
                  <a:spLocks/>
                </p:cNvSpPr>
                <p:nvPr/>
              </p:nvSpPr>
              <p:spPr bwMode="auto">
                <a:xfrm>
                  <a:off x="5359235" y="4995475"/>
                  <a:ext cx="278261" cy="166032"/>
                </a:xfrm>
                <a:custGeom>
                  <a:avLst/>
                  <a:gdLst/>
                  <a:ahLst/>
                  <a:cxnLst>
                    <a:cxn ang="0">
                      <a:pos x="16" y="13"/>
                    </a:cxn>
                    <a:cxn ang="0">
                      <a:pos x="22" y="14"/>
                    </a:cxn>
                    <a:cxn ang="0">
                      <a:pos x="35" y="14"/>
                    </a:cxn>
                    <a:cxn ang="0">
                      <a:pos x="44" y="16"/>
                    </a:cxn>
                    <a:cxn ang="0">
                      <a:pos x="58" y="12"/>
                    </a:cxn>
                    <a:cxn ang="0">
                      <a:pos x="72" y="2"/>
                    </a:cxn>
                    <a:cxn ang="0">
                      <a:pos x="81" y="0"/>
                    </a:cxn>
                    <a:cxn ang="0">
                      <a:pos x="82" y="10"/>
                    </a:cxn>
                    <a:cxn ang="0">
                      <a:pos x="90" y="11"/>
                    </a:cxn>
                    <a:cxn ang="0">
                      <a:pos x="96" y="14"/>
                    </a:cxn>
                    <a:cxn ang="0">
                      <a:pos x="104" y="16"/>
                    </a:cxn>
                    <a:cxn ang="0">
                      <a:pos x="109" y="18"/>
                    </a:cxn>
                    <a:cxn ang="0">
                      <a:pos x="115" y="25"/>
                    </a:cxn>
                    <a:cxn ang="0">
                      <a:pos x="123" y="28"/>
                    </a:cxn>
                    <a:cxn ang="0">
                      <a:pos x="123" y="37"/>
                    </a:cxn>
                    <a:cxn ang="0">
                      <a:pos x="125" y="42"/>
                    </a:cxn>
                    <a:cxn ang="0">
                      <a:pos x="135" y="41"/>
                    </a:cxn>
                    <a:cxn ang="0">
                      <a:pos x="142" y="43"/>
                    </a:cxn>
                    <a:cxn ang="0">
                      <a:pos x="145" y="54"/>
                    </a:cxn>
                    <a:cxn ang="0">
                      <a:pos x="152" y="54"/>
                    </a:cxn>
                    <a:cxn ang="0">
                      <a:pos x="156" y="57"/>
                    </a:cxn>
                    <a:cxn ang="0">
                      <a:pos x="153" y="69"/>
                    </a:cxn>
                    <a:cxn ang="0">
                      <a:pos x="144" y="69"/>
                    </a:cxn>
                    <a:cxn ang="0">
                      <a:pos x="135" y="67"/>
                    </a:cxn>
                    <a:cxn ang="0">
                      <a:pos x="127" y="70"/>
                    </a:cxn>
                    <a:cxn ang="0">
                      <a:pos x="127" y="78"/>
                    </a:cxn>
                    <a:cxn ang="0">
                      <a:pos x="120" y="84"/>
                    </a:cxn>
                    <a:cxn ang="0">
                      <a:pos x="114" y="86"/>
                    </a:cxn>
                    <a:cxn ang="0">
                      <a:pos x="108" y="80"/>
                    </a:cxn>
                    <a:cxn ang="0">
                      <a:pos x="105" y="76"/>
                    </a:cxn>
                    <a:cxn ang="0">
                      <a:pos x="95" y="82"/>
                    </a:cxn>
                    <a:cxn ang="0">
                      <a:pos x="86" y="92"/>
                    </a:cxn>
                    <a:cxn ang="0">
                      <a:pos x="76" y="88"/>
                    </a:cxn>
                    <a:cxn ang="0">
                      <a:pos x="70" y="86"/>
                    </a:cxn>
                    <a:cxn ang="0">
                      <a:pos x="58" y="78"/>
                    </a:cxn>
                    <a:cxn ang="0">
                      <a:pos x="49" y="65"/>
                    </a:cxn>
                    <a:cxn ang="0">
                      <a:pos x="45" y="60"/>
                    </a:cxn>
                    <a:cxn ang="0">
                      <a:pos x="38" y="47"/>
                    </a:cxn>
                    <a:cxn ang="0">
                      <a:pos x="34" y="42"/>
                    </a:cxn>
                    <a:cxn ang="0">
                      <a:pos x="31" y="38"/>
                    </a:cxn>
                    <a:cxn ang="0">
                      <a:pos x="11" y="39"/>
                    </a:cxn>
                    <a:cxn ang="0">
                      <a:pos x="6" y="32"/>
                    </a:cxn>
                    <a:cxn ang="0">
                      <a:pos x="4" y="23"/>
                    </a:cxn>
                  </a:cxnLst>
                  <a:rect l="0" t="0" r="r" b="b"/>
                  <a:pathLst>
                    <a:path w="158" h="93">
                      <a:moveTo>
                        <a:pt x="0" y="21"/>
                      </a:moveTo>
                      <a:lnTo>
                        <a:pt x="16" y="13"/>
                      </a:lnTo>
                      <a:lnTo>
                        <a:pt x="19" y="13"/>
                      </a:lnTo>
                      <a:lnTo>
                        <a:pt x="22" y="14"/>
                      </a:lnTo>
                      <a:lnTo>
                        <a:pt x="28" y="15"/>
                      </a:lnTo>
                      <a:lnTo>
                        <a:pt x="35" y="14"/>
                      </a:lnTo>
                      <a:lnTo>
                        <a:pt x="40" y="15"/>
                      </a:lnTo>
                      <a:lnTo>
                        <a:pt x="44" y="16"/>
                      </a:lnTo>
                      <a:lnTo>
                        <a:pt x="54" y="14"/>
                      </a:lnTo>
                      <a:lnTo>
                        <a:pt x="58" y="12"/>
                      </a:lnTo>
                      <a:lnTo>
                        <a:pt x="61" y="8"/>
                      </a:lnTo>
                      <a:lnTo>
                        <a:pt x="72" y="2"/>
                      </a:lnTo>
                      <a:lnTo>
                        <a:pt x="77" y="2"/>
                      </a:lnTo>
                      <a:lnTo>
                        <a:pt x="81" y="0"/>
                      </a:lnTo>
                      <a:lnTo>
                        <a:pt x="78" y="8"/>
                      </a:lnTo>
                      <a:lnTo>
                        <a:pt x="82" y="10"/>
                      </a:lnTo>
                      <a:lnTo>
                        <a:pt x="87" y="10"/>
                      </a:lnTo>
                      <a:lnTo>
                        <a:pt x="90" y="11"/>
                      </a:lnTo>
                      <a:lnTo>
                        <a:pt x="92" y="13"/>
                      </a:lnTo>
                      <a:lnTo>
                        <a:pt x="96" y="14"/>
                      </a:lnTo>
                      <a:lnTo>
                        <a:pt x="99" y="11"/>
                      </a:lnTo>
                      <a:lnTo>
                        <a:pt x="104" y="16"/>
                      </a:lnTo>
                      <a:lnTo>
                        <a:pt x="105" y="18"/>
                      </a:lnTo>
                      <a:lnTo>
                        <a:pt x="109" y="18"/>
                      </a:lnTo>
                      <a:lnTo>
                        <a:pt x="114" y="22"/>
                      </a:lnTo>
                      <a:lnTo>
                        <a:pt x="115" y="25"/>
                      </a:lnTo>
                      <a:lnTo>
                        <a:pt x="120" y="25"/>
                      </a:lnTo>
                      <a:lnTo>
                        <a:pt x="123" y="28"/>
                      </a:lnTo>
                      <a:lnTo>
                        <a:pt x="121" y="34"/>
                      </a:lnTo>
                      <a:lnTo>
                        <a:pt x="123" y="37"/>
                      </a:lnTo>
                      <a:lnTo>
                        <a:pt x="123" y="42"/>
                      </a:lnTo>
                      <a:lnTo>
                        <a:pt x="125" y="42"/>
                      </a:lnTo>
                      <a:lnTo>
                        <a:pt x="130" y="42"/>
                      </a:lnTo>
                      <a:lnTo>
                        <a:pt x="135" y="41"/>
                      </a:lnTo>
                      <a:lnTo>
                        <a:pt x="139" y="42"/>
                      </a:lnTo>
                      <a:lnTo>
                        <a:pt x="142" y="43"/>
                      </a:lnTo>
                      <a:lnTo>
                        <a:pt x="144" y="48"/>
                      </a:lnTo>
                      <a:lnTo>
                        <a:pt x="145" y="54"/>
                      </a:lnTo>
                      <a:lnTo>
                        <a:pt x="148" y="56"/>
                      </a:lnTo>
                      <a:lnTo>
                        <a:pt x="152" y="54"/>
                      </a:lnTo>
                      <a:lnTo>
                        <a:pt x="156" y="56"/>
                      </a:lnTo>
                      <a:lnTo>
                        <a:pt x="156" y="57"/>
                      </a:lnTo>
                      <a:lnTo>
                        <a:pt x="157" y="62"/>
                      </a:lnTo>
                      <a:lnTo>
                        <a:pt x="153" y="69"/>
                      </a:lnTo>
                      <a:lnTo>
                        <a:pt x="150" y="70"/>
                      </a:lnTo>
                      <a:lnTo>
                        <a:pt x="144" y="69"/>
                      </a:lnTo>
                      <a:lnTo>
                        <a:pt x="141" y="69"/>
                      </a:lnTo>
                      <a:lnTo>
                        <a:pt x="135" y="67"/>
                      </a:lnTo>
                      <a:lnTo>
                        <a:pt x="131" y="69"/>
                      </a:lnTo>
                      <a:lnTo>
                        <a:pt x="127" y="70"/>
                      </a:lnTo>
                      <a:lnTo>
                        <a:pt x="126" y="74"/>
                      </a:lnTo>
                      <a:lnTo>
                        <a:pt x="127" y="78"/>
                      </a:lnTo>
                      <a:lnTo>
                        <a:pt x="123" y="79"/>
                      </a:lnTo>
                      <a:lnTo>
                        <a:pt x="120" y="84"/>
                      </a:lnTo>
                      <a:lnTo>
                        <a:pt x="118" y="85"/>
                      </a:lnTo>
                      <a:lnTo>
                        <a:pt x="114" y="86"/>
                      </a:lnTo>
                      <a:lnTo>
                        <a:pt x="113" y="83"/>
                      </a:lnTo>
                      <a:lnTo>
                        <a:pt x="108" y="80"/>
                      </a:lnTo>
                      <a:lnTo>
                        <a:pt x="107" y="77"/>
                      </a:lnTo>
                      <a:lnTo>
                        <a:pt x="105" y="76"/>
                      </a:lnTo>
                      <a:lnTo>
                        <a:pt x="97" y="80"/>
                      </a:lnTo>
                      <a:lnTo>
                        <a:pt x="95" y="82"/>
                      </a:lnTo>
                      <a:lnTo>
                        <a:pt x="95" y="85"/>
                      </a:lnTo>
                      <a:lnTo>
                        <a:pt x="86" y="92"/>
                      </a:lnTo>
                      <a:lnTo>
                        <a:pt x="77" y="91"/>
                      </a:lnTo>
                      <a:lnTo>
                        <a:pt x="76" y="88"/>
                      </a:lnTo>
                      <a:lnTo>
                        <a:pt x="74" y="87"/>
                      </a:lnTo>
                      <a:lnTo>
                        <a:pt x="70" y="86"/>
                      </a:lnTo>
                      <a:lnTo>
                        <a:pt x="59" y="80"/>
                      </a:lnTo>
                      <a:lnTo>
                        <a:pt x="58" y="78"/>
                      </a:lnTo>
                      <a:lnTo>
                        <a:pt x="51" y="70"/>
                      </a:lnTo>
                      <a:lnTo>
                        <a:pt x="49" y="65"/>
                      </a:lnTo>
                      <a:lnTo>
                        <a:pt x="48" y="63"/>
                      </a:lnTo>
                      <a:lnTo>
                        <a:pt x="45" y="60"/>
                      </a:lnTo>
                      <a:lnTo>
                        <a:pt x="43" y="57"/>
                      </a:lnTo>
                      <a:lnTo>
                        <a:pt x="38" y="47"/>
                      </a:lnTo>
                      <a:lnTo>
                        <a:pt x="37" y="45"/>
                      </a:lnTo>
                      <a:lnTo>
                        <a:pt x="34" y="42"/>
                      </a:lnTo>
                      <a:lnTo>
                        <a:pt x="33" y="39"/>
                      </a:lnTo>
                      <a:lnTo>
                        <a:pt x="31" y="38"/>
                      </a:lnTo>
                      <a:lnTo>
                        <a:pt x="22" y="42"/>
                      </a:lnTo>
                      <a:lnTo>
                        <a:pt x="11" y="39"/>
                      </a:lnTo>
                      <a:lnTo>
                        <a:pt x="11" y="38"/>
                      </a:lnTo>
                      <a:lnTo>
                        <a:pt x="6" y="32"/>
                      </a:lnTo>
                      <a:lnTo>
                        <a:pt x="7" y="24"/>
                      </a:lnTo>
                      <a:lnTo>
                        <a:pt x="4" y="23"/>
                      </a:lnTo>
                      <a:lnTo>
                        <a:pt x="0" y="21"/>
                      </a:ln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12700" cap="rnd" cmpd="sng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s-MX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31" name="Freeform 31"/>
                <p:cNvSpPr>
                  <a:spLocks/>
                </p:cNvSpPr>
                <p:nvPr/>
              </p:nvSpPr>
              <p:spPr bwMode="auto">
                <a:xfrm>
                  <a:off x="4938482" y="4860661"/>
                  <a:ext cx="457047" cy="526483"/>
                </a:xfrm>
                <a:custGeom>
                  <a:avLst/>
                  <a:gdLst/>
                  <a:ahLst/>
                  <a:cxnLst>
                    <a:cxn ang="0">
                      <a:pos x="20" y="247"/>
                    </a:cxn>
                    <a:cxn ang="0">
                      <a:pos x="15" y="259"/>
                    </a:cxn>
                    <a:cxn ang="0">
                      <a:pos x="5" y="281"/>
                    </a:cxn>
                    <a:cxn ang="0">
                      <a:pos x="21" y="283"/>
                    </a:cxn>
                    <a:cxn ang="0">
                      <a:pos x="33" y="292"/>
                    </a:cxn>
                    <a:cxn ang="0">
                      <a:pos x="67" y="262"/>
                    </a:cxn>
                    <a:cxn ang="0">
                      <a:pos x="83" y="260"/>
                    </a:cxn>
                    <a:cxn ang="0">
                      <a:pos x="94" y="254"/>
                    </a:cxn>
                    <a:cxn ang="0">
                      <a:pos x="111" y="239"/>
                    </a:cxn>
                    <a:cxn ang="0">
                      <a:pos x="118" y="239"/>
                    </a:cxn>
                    <a:cxn ang="0">
                      <a:pos x="127" y="226"/>
                    </a:cxn>
                    <a:cxn ang="0">
                      <a:pos x="149" y="202"/>
                    </a:cxn>
                    <a:cxn ang="0">
                      <a:pos x="160" y="186"/>
                    </a:cxn>
                    <a:cxn ang="0">
                      <a:pos x="163" y="168"/>
                    </a:cxn>
                    <a:cxn ang="0">
                      <a:pos x="155" y="153"/>
                    </a:cxn>
                    <a:cxn ang="0">
                      <a:pos x="165" y="140"/>
                    </a:cxn>
                    <a:cxn ang="0">
                      <a:pos x="170" y="132"/>
                    </a:cxn>
                    <a:cxn ang="0">
                      <a:pos x="174" y="120"/>
                    </a:cxn>
                    <a:cxn ang="0">
                      <a:pos x="180" y="114"/>
                    </a:cxn>
                    <a:cxn ang="0">
                      <a:pos x="183" y="116"/>
                    </a:cxn>
                    <a:cxn ang="0">
                      <a:pos x="191" y="121"/>
                    </a:cxn>
                    <a:cxn ang="0">
                      <a:pos x="204" y="148"/>
                    </a:cxn>
                    <a:cxn ang="0">
                      <a:pos x="205" y="170"/>
                    </a:cxn>
                    <a:cxn ang="0">
                      <a:pos x="214" y="180"/>
                    </a:cxn>
                    <a:cxn ang="0">
                      <a:pos x="220" y="203"/>
                    </a:cxn>
                    <a:cxn ang="0">
                      <a:pos x="241" y="211"/>
                    </a:cxn>
                    <a:cxn ang="0">
                      <a:pos x="250" y="196"/>
                    </a:cxn>
                    <a:cxn ang="0">
                      <a:pos x="253" y="156"/>
                    </a:cxn>
                    <a:cxn ang="0">
                      <a:pos x="252" y="120"/>
                    </a:cxn>
                    <a:cxn ang="0">
                      <a:pos x="257" y="95"/>
                    </a:cxn>
                    <a:cxn ang="0">
                      <a:pos x="257" y="77"/>
                    </a:cxn>
                    <a:cxn ang="0">
                      <a:pos x="236" y="62"/>
                    </a:cxn>
                    <a:cxn ang="0">
                      <a:pos x="212" y="66"/>
                    </a:cxn>
                    <a:cxn ang="0">
                      <a:pos x="201" y="34"/>
                    </a:cxn>
                    <a:cxn ang="0">
                      <a:pos x="175" y="41"/>
                    </a:cxn>
                    <a:cxn ang="0">
                      <a:pos x="146" y="56"/>
                    </a:cxn>
                    <a:cxn ang="0">
                      <a:pos x="140" y="36"/>
                    </a:cxn>
                    <a:cxn ang="0">
                      <a:pos x="117" y="10"/>
                    </a:cxn>
                    <a:cxn ang="0">
                      <a:pos x="85" y="31"/>
                    </a:cxn>
                    <a:cxn ang="0">
                      <a:pos x="85" y="37"/>
                    </a:cxn>
                    <a:cxn ang="0">
                      <a:pos x="76" y="51"/>
                    </a:cxn>
                    <a:cxn ang="0">
                      <a:pos x="58" y="61"/>
                    </a:cxn>
                    <a:cxn ang="0">
                      <a:pos x="63" y="75"/>
                    </a:cxn>
                    <a:cxn ang="0">
                      <a:pos x="60" y="86"/>
                    </a:cxn>
                    <a:cxn ang="0">
                      <a:pos x="51" y="108"/>
                    </a:cxn>
                    <a:cxn ang="0">
                      <a:pos x="42" y="114"/>
                    </a:cxn>
                    <a:cxn ang="0">
                      <a:pos x="47" y="130"/>
                    </a:cxn>
                    <a:cxn ang="0">
                      <a:pos x="54" y="150"/>
                    </a:cxn>
                    <a:cxn ang="0">
                      <a:pos x="39" y="158"/>
                    </a:cxn>
                    <a:cxn ang="0">
                      <a:pos x="27" y="183"/>
                    </a:cxn>
                    <a:cxn ang="0">
                      <a:pos x="18" y="204"/>
                    </a:cxn>
                    <a:cxn ang="0">
                      <a:pos x="1" y="225"/>
                    </a:cxn>
                  </a:cxnLst>
                  <a:rect l="0" t="0" r="r" b="b"/>
                  <a:pathLst>
                    <a:path w="261" h="297">
                      <a:moveTo>
                        <a:pt x="0" y="231"/>
                      </a:moveTo>
                      <a:lnTo>
                        <a:pt x="3" y="239"/>
                      </a:lnTo>
                      <a:lnTo>
                        <a:pt x="5" y="241"/>
                      </a:lnTo>
                      <a:lnTo>
                        <a:pt x="18" y="245"/>
                      </a:lnTo>
                      <a:lnTo>
                        <a:pt x="20" y="247"/>
                      </a:lnTo>
                      <a:lnTo>
                        <a:pt x="20" y="250"/>
                      </a:lnTo>
                      <a:lnTo>
                        <a:pt x="18" y="251"/>
                      </a:lnTo>
                      <a:lnTo>
                        <a:pt x="18" y="253"/>
                      </a:lnTo>
                      <a:lnTo>
                        <a:pt x="15" y="257"/>
                      </a:lnTo>
                      <a:lnTo>
                        <a:pt x="15" y="259"/>
                      </a:lnTo>
                      <a:lnTo>
                        <a:pt x="15" y="266"/>
                      </a:lnTo>
                      <a:lnTo>
                        <a:pt x="14" y="273"/>
                      </a:lnTo>
                      <a:lnTo>
                        <a:pt x="11" y="275"/>
                      </a:lnTo>
                      <a:lnTo>
                        <a:pt x="9" y="279"/>
                      </a:lnTo>
                      <a:lnTo>
                        <a:pt x="5" y="281"/>
                      </a:lnTo>
                      <a:lnTo>
                        <a:pt x="5" y="282"/>
                      </a:lnTo>
                      <a:lnTo>
                        <a:pt x="8" y="285"/>
                      </a:lnTo>
                      <a:lnTo>
                        <a:pt x="10" y="285"/>
                      </a:lnTo>
                      <a:lnTo>
                        <a:pt x="13" y="281"/>
                      </a:lnTo>
                      <a:lnTo>
                        <a:pt x="21" y="283"/>
                      </a:lnTo>
                      <a:lnTo>
                        <a:pt x="23" y="285"/>
                      </a:lnTo>
                      <a:lnTo>
                        <a:pt x="21" y="288"/>
                      </a:lnTo>
                      <a:lnTo>
                        <a:pt x="21" y="296"/>
                      </a:lnTo>
                      <a:lnTo>
                        <a:pt x="31" y="296"/>
                      </a:lnTo>
                      <a:lnTo>
                        <a:pt x="33" y="292"/>
                      </a:lnTo>
                      <a:lnTo>
                        <a:pt x="44" y="281"/>
                      </a:lnTo>
                      <a:lnTo>
                        <a:pt x="50" y="269"/>
                      </a:lnTo>
                      <a:lnTo>
                        <a:pt x="62" y="266"/>
                      </a:lnTo>
                      <a:lnTo>
                        <a:pt x="65" y="263"/>
                      </a:lnTo>
                      <a:lnTo>
                        <a:pt x="67" y="262"/>
                      </a:lnTo>
                      <a:lnTo>
                        <a:pt x="72" y="265"/>
                      </a:lnTo>
                      <a:lnTo>
                        <a:pt x="73" y="263"/>
                      </a:lnTo>
                      <a:lnTo>
                        <a:pt x="78" y="260"/>
                      </a:lnTo>
                      <a:lnTo>
                        <a:pt x="82" y="262"/>
                      </a:lnTo>
                      <a:lnTo>
                        <a:pt x="83" y="260"/>
                      </a:lnTo>
                      <a:lnTo>
                        <a:pt x="87" y="259"/>
                      </a:lnTo>
                      <a:lnTo>
                        <a:pt x="89" y="260"/>
                      </a:lnTo>
                      <a:lnTo>
                        <a:pt x="90" y="257"/>
                      </a:lnTo>
                      <a:lnTo>
                        <a:pt x="90" y="256"/>
                      </a:lnTo>
                      <a:lnTo>
                        <a:pt x="94" y="254"/>
                      </a:lnTo>
                      <a:lnTo>
                        <a:pt x="97" y="255"/>
                      </a:lnTo>
                      <a:lnTo>
                        <a:pt x="103" y="245"/>
                      </a:lnTo>
                      <a:lnTo>
                        <a:pt x="105" y="242"/>
                      </a:lnTo>
                      <a:lnTo>
                        <a:pt x="107" y="239"/>
                      </a:lnTo>
                      <a:lnTo>
                        <a:pt x="111" y="239"/>
                      </a:lnTo>
                      <a:lnTo>
                        <a:pt x="108" y="235"/>
                      </a:lnTo>
                      <a:lnTo>
                        <a:pt x="111" y="232"/>
                      </a:lnTo>
                      <a:lnTo>
                        <a:pt x="115" y="236"/>
                      </a:lnTo>
                      <a:lnTo>
                        <a:pt x="117" y="237"/>
                      </a:lnTo>
                      <a:lnTo>
                        <a:pt x="118" y="239"/>
                      </a:lnTo>
                      <a:lnTo>
                        <a:pt x="120" y="237"/>
                      </a:lnTo>
                      <a:lnTo>
                        <a:pt x="122" y="235"/>
                      </a:lnTo>
                      <a:lnTo>
                        <a:pt x="126" y="231"/>
                      </a:lnTo>
                      <a:lnTo>
                        <a:pt x="127" y="228"/>
                      </a:lnTo>
                      <a:lnTo>
                        <a:pt x="127" y="226"/>
                      </a:lnTo>
                      <a:lnTo>
                        <a:pt x="136" y="216"/>
                      </a:lnTo>
                      <a:lnTo>
                        <a:pt x="137" y="213"/>
                      </a:lnTo>
                      <a:lnTo>
                        <a:pt x="138" y="211"/>
                      </a:lnTo>
                      <a:lnTo>
                        <a:pt x="145" y="207"/>
                      </a:lnTo>
                      <a:lnTo>
                        <a:pt x="149" y="202"/>
                      </a:lnTo>
                      <a:lnTo>
                        <a:pt x="152" y="201"/>
                      </a:lnTo>
                      <a:lnTo>
                        <a:pt x="154" y="198"/>
                      </a:lnTo>
                      <a:lnTo>
                        <a:pt x="154" y="194"/>
                      </a:lnTo>
                      <a:lnTo>
                        <a:pt x="158" y="187"/>
                      </a:lnTo>
                      <a:lnTo>
                        <a:pt x="160" y="186"/>
                      </a:lnTo>
                      <a:lnTo>
                        <a:pt x="164" y="180"/>
                      </a:lnTo>
                      <a:lnTo>
                        <a:pt x="162" y="176"/>
                      </a:lnTo>
                      <a:lnTo>
                        <a:pt x="163" y="174"/>
                      </a:lnTo>
                      <a:lnTo>
                        <a:pt x="162" y="170"/>
                      </a:lnTo>
                      <a:lnTo>
                        <a:pt x="163" y="168"/>
                      </a:lnTo>
                      <a:lnTo>
                        <a:pt x="162" y="167"/>
                      </a:lnTo>
                      <a:lnTo>
                        <a:pt x="160" y="167"/>
                      </a:lnTo>
                      <a:lnTo>
                        <a:pt x="158" y="164"/>
                      </a:lnTo>
                      <a:lnTo>
                        <a:pt x="155" y="160"/>
                      </a:lnTo>
                      <a:lnTo>
                        <a:pt x="155" y="153"/>
                      </a:lnTo>
                      <a:lnTo>
                        <a:pt x="157" y="151"/>
                      </a:lnTo>
                      <a:lnTo>
                        <a:pt x="158" y="148"/>
                      </a:lnTo>
                      <a:lnTo>
                        <a:pt x="157" y="146"/>
                      </a:lnTo>
                      <a:lnTo>
                        <a:pt x="159" y="145"/>
                      </a:lnTo>
                      <a:lnTo>
                        <a:pt x="165" y="140"/>
                      </a:lnTo>
                      <a:lnTo>
                        <a:pt x="166" y="137"/>
                      </a:lnTo>
                      <a:lnTo>
                        <a:pt x="168" y="138"/>
                      </a:lnTo>
                      <a:lnTo>
                        <a:pt x="168" y="136"/>
                      </a:lnTo>
                      <a:lnTo>
                        <a:pt x="170" y="133"/>
                      </a:lnTo>
                      <a:lnTo>
                        <a:pt x="170" y="132"/>
                      </a:lnTo>
                      <a:lnTo>
                        <a:pt x="171" y="130"/>
                      </a:lnTo>
                      <a:lnTo>
                        <a:pt x="171" y="128"/>
                      </a:lnTo>
                      <a:lnTo>
                        <a:pt x="171" y="127"/>
                      </a:lnTo>
                      <a:lnTo>
                        <a:pt x="171" y="122"/>
                      </a:lnTo>
                      <a:lnTo>
                        <a:pt x="174" y="120"/>
                      </a:lnTo>
                      <a:lnTo>
                        <a:pt x="177" y="121"/>
                      </a:lnTo>
                      <a:lnTo>
                        <a:pt x="178" y="120"/>
                      </a:lnTo>
                      <a:lnTo>
                        <a:pt x="178" y="118"/>
                      </a:lnTo>
                      <a:lnTo>
                        <a:pt x="180" y="117"/>
                      </a:lnTo>
                      <a:lnTo>
                        <a:pt x="180" y="114"/>
                      </a:lnTo>
                      <a:lnTo>
                        <a:pt x="183" y="108"/>
                      </a:lnTo>
                      <a:lnTo>
                        <a:pt x="185" y="108"/>
                      </a:lnTo>
                      <a:lnTo>
                        <a:pt x="185" y="111"/>
                      </a:lnTo>
                      <a:lnTo>
                        <a:pt x="183" y="114"/>
                      </a:lnTo>
                      <a:lnTo>
                        <a:pt x="183" y="116"/>
                      </a:lnTo>
                      <a:lnTo>
                        <a:pt x="184" y="118"/>
                      </a:lnTo>
                      <a:lnTo>
                        <a:pt x="186" y="118"/>
                      </a:lnTo>
                      <a:lnTo>
                        <a:pt x="188" y="118"/>
                      </a:lnTo>
                      <a:lnTo>
                        <a:pt x="192" y="119"/>
                      </a:lnTo>
                      <a:lnTo>
                        <a:pt x="191" y="121"/>
                      </a:lnTo>
                      <a:lnTo>
                        <a:pt x="192" y="126"/>
                      </a:lnTo>
                      <a:lnTo>
                        <a:pt x="192" y="133"/>
                      </a:lnTo>
                      <a:lnTo>
                        <a:pt x="192" y="134"/>
                      </a:lnTo>
                      <a:lnTo>
                        <a:pt x="203" y="142"/>
                      </a:lnTo>
                      <a:lnTo>
                        <a:pt x="204" y="148"/>
                      </a:lnTo>
                      <a:lnTo>
                        <a:pt x="205" y="158"/>
                      </a:lnTo>
                      <a:lnTo>
                        <a:pt x="209" y="162"/>
                      </a:lnTo>
                      <a:lnTo>
                        <a:pt x="208" y="164"/>
                      </a:lnTo>
                      <a:lnTo>
                        <a:pt x="205" y="165"/>
                      </a:lnTo>
                      <a:lnTo>
                        <a:pt x="205" y="170"/>
                      </a:lnTo>
                      <a:lnTo>
                        <a:pt x="207" y="173"/>
                      </a:lnTo>
                      <a:lnTo>
                        <a:pt x="207" y="175"/>
                      </a:lnTo>
                      <a:lnTo>
                        <a:pt x="211" y="176"/>
                      </a:lnTo>
                      <a:lnTo>
                        <a:pt x="212" y="179"/>
                      </a:lnTo>
                      <a:lnTo>
                        <a:pt x="214" y="180"/>
                      </a:lnTo>
                      <a:lnTo>
                        <a:pt x="214" y="185"/>
                      </a:lnTo>
                      <a:lnTo>
                        <a:pt x="214" y="188"/>
                      </a:lnTo>
                      <a:lnTo>
                        <a:pt x="217" y="196"/>
                      </a:lnTo>
                      <a:lnTo>
                        <a:pt x="220" y="200"/>
                      </a:lnTo>
                      <a:lnTo>
                        <a:pt x="220" y="203"/>
                      </a:lnTo>
                      <a:lnTo>
                        <a:pt x="223" y="209"/>
                      </a:lnTo>
                      <a:lnTo>
                        <a:pt x="229" y="210"/>
                      </a:lnTo>
                      <a:lnTo>
                        <a:pt x="234" y="210"/>
                      </a:lnTo>
                      <a:lnTo>
                        <a:pt x="236" y="211"/>
                      </a:lnTo>
                      <a:lnTo>
                        <a:pt x="241" y="211"/>
                      </a:lnTo>
                      <a:lnTo>
                        <a:pt x="243" y="210"/>
                      </a:lnTo>
                      <a:lnTo>
                        <a:pt x="244" y="209"/>
                      </a:lnTo>
                      <a:lnTo>
                        <a:pt x="247" y="204"/>
                      </a:lnTo>
                      <a:lnTo>
                        <a:pt x="249" y="201"/>
                      </a:lnTo>
                      <a:lnTo>
                        <a:pt x="250" y="196"/>
                      </a:lnTo>
                      <a:lnTo>
                        <a:pt x="251" y="186"/>
                      </a:lnTo>
                      <a:lnTo>
                        <a:pt x="249" y="173"/>
                      </a:lnTo>
                      <a:lnTo>
                        <a:pt x="251" y="167"/>
                      </a:lnTo>
                      <a:lnTo>
                        <a:pt x="253" y="165"/>
                      </a:lnTo>
                      <a:lnTo>
                        <a:pt x="253" y="156"/>
                      </a:lnTo>
                      <a:lnTo>
                        <a:pt x="252" y="150"/>
                      </a:lnTo>
                      <a:lnTo>
                        <a:pt x="253" y="142"/>
                      </a:lnTo>
                      <a:lnTo>
                        <a:pt x="252" y="133"/>
                      </a:lnTo>
                      <a:lnTo>
                        <a:pt x="252" y="121"/>
                      </a:lnTo>
                      <a:lnTo>
                        <a:pt x="252" y="120"/>
                      </a:lnTo>
                      <a:lnTo>
                        <a:pt x="247" y="114"/>
                      </a:lnTo>
                      <a:lnTo>
                        <a:pt x="248" y="106"/>
                      </a:lnTo>
                      <a:lnTo>
                        <a:pt x="245" y="105"/>
                      </a:lnTo>
                      <a:lnTo>
                        <a:pt x="241" y="103"/>
                      </a:lnTo>
                      <a:lnTo>
                        <a:pt x="257" y="95"/>
                      </a:lnTo>
                      <a:lnTo>
                        <a:pt x="260" y="90"/>
                      </a:lnTo>
                      <a:lnTo>
                        <a:pt x="259" y="84"/>
                      </a:lnTo>
                      <a:lnTo>
                        <a:pt x="259" y="83"/>
                      </a:lnTo>
                      <a:lnTo>
                        <a:pt x="259" y="81"/>
                      </a:lnTo>
                      <a:lnTo>
                        <a:pt x="257" y="77"/>
                      </a:lnTo>
                      <a:lnTo>
                        <a:pt x="255" y="74"/>
                      </a:lnTo>
                      <a:lnTo>
                        <a:pt x="253" y="66"/>
                      </a:lnTo>
                      <a:lnTo>
                        <a:pt x="251" y="63"/>
                      </a:lnTo>
                      <a:lnTo>
                        <a:pt x="248" y="62"/>
                      </a:lnTo>
                      <a:lnTo>
                        <a:pt x="236" y="62"/>
                      </a:lnTo>
                      <a:lnTo>
                        <a:pt x="232" y="61"/>
                      </a:lnTo>
                      <a:lnTo>
                        <a:pt x="221" y="60"/>
                      </a:lnTo>
                      <a:lnTo>
                        <a:pt x="220" y="59"/>
                      </a:lnTo>
                      <a:lnTo>
                        <a:pt x="218" y="63"/>
                      </a:lnTo>
                      <a:lnTo>
                        <a:pt x="212" y="66"/>
                      </a:lnTo>
                      <a:lnTo>
                        <a:pt x="205" y="66"/>
                      </a:lnTo>
                      <a:lnTo>
                        <a:pt x="205" y="63"/>
                      </a:lnTo>
                      <a:lnTo>
                        <a:pt x="208" y="48"/>
                      </a:lnTo>
                      <a:lnTo>
                        <a:pt x="204" y="36"/>
                      </a:lnTo>
                      <a:lnTo>
                        <a:pt x="201" y="34"/>
                      </a:lnTo>
                      <a:lnTo>
                        <a:pt x="195" y="34"/>
                      </a:lnTo>
                      <a:lnTo>
                        <a:pt x="192" y="35"/>
                      </a:lnTo>
                      <a:lnTo>
                        <a:pt x="187" y="36"/>
                      </a:lnTo>
                      <a:lnTo>
                        <a:pt x="181" y="38"/>
                      </a:lnTo>
                      <a:lnTo>
                        <a:pt x="175" y="41"/>
                      </a:lnTo>
                      <a:lnTo>
                        <a:pt x="169" y="56"/>
                      </a:lnTo>
                      <a:lnTo>
                        <a:pt x="165" y="57"/>
                      </a:lnTo>
                      <a:lnTo>
                        <a:pt x="161" y="57"/>
                      </a:lnTo>
                      <a:lnTo>
                        <a:pt x="157" y="57"/>
                      </a:lnTo>
                      <a:lnTo>
                        <a:pt x="146" y="56"/>
                      </a:lnTo>
                      <a:lnTo>
                        <a:pt x="146" y="50"/>
                      </a:lnTo>
                      <a:lnTo>
                        <a:pt x="143" y="47"/>
                      </a:lnTo>
                      <a:lnTo>
                        <a:pt x="143" y="43"/>
                      </a:lnTo>
                      <a:lnTo>
                        <a:pt x="140" y="42"/>
                      </a:lnTo>
                      <a:lnTo>
                        <a:pt x="140" y="36"/>
                      </a:lnTo>
                      <a:lnTo>
                        <a:pt x="137" y="31"/>
                      </a:lnTo>
                      <a:lnTo>
                        <a:pt x="132" y="9"/>
                      </a:lnTo>
                      <a:lnTo>
                        <a:pt x="130" y="6"/>
                      </a:lnTo>
                      <a:lnTo>
                        <a:pt x="122" y="10"/>
                      </a:lnTo>
                      <a:lnTo>
                        <a:pt x="117" y="10"/>
                      </a:lnTo>
                      <a:lnTo>
                        <a:pt x="107" y="8"/>
                      </a:lnTo>
                      <a:lnTo>
                        <a:pt x="100" y="3"/>
                      </a:lnTo>
                      <a:lnTo>
                        <a:pt x="93" y="3"/>
                      </a:lnTo>
                      <a:lnTo>
                        <a:pt x="90" y="0"/>
                      </a:lnTo>
                      <a:lnTo>
                        <a:pt x="85" y="31"/>
                      </a:lnTo>
                      <a:lnTo>
                        <a:pt x="83" y="30"/>
                      </a:lnTo>
                      <a:lnTo>
                        <a:pt x="81" y="25"/>
                      </a:lnTo>
                      <a:lnTo>
                        <a:pt x="79" y="25"/>
                      </a:lnTo>
                      <a:lnTo>
                        <a:pt x="82" y="35"/>
                      </a:lnTo>
                      <a:lnTo>
                        <a:pt x="85" y="37"/>
                      </a:lnTo>
                      <a:lnTo>
                        <a:pt x="84" y="42"/>
                      </a:lnTo>
                      <a:lnTo>
                        <a:pt x="81" y="49"/>
                      </a:lnTo>
                      <a:lnTo>
                        <a:pt x="81" y="53"/>
                      </a:lnTo>
                      <a:lnTo>
                        <a:pt x="78" y="52"/>
                      </a:lnTo>
                      <a:lnTo>
                        <a:pt x="76" y="51"/>
                      </a:lnTo>
                      <a:lnTo>
                        <a:pt x="70" y="61"/>
                      </a:lnTo>
                      <a:lnTo>
                        <a:pt x="67" y="62"/>
                      </a:lnTo>
                      <a:lnTo>
                        <a:pt x="64" y="61"/>
                      </a:lnTo>
                      <a:lnTo>
                        <a:pt x="62" y="59"/>
                      </a:lnTo>
                      <a:lnTo>
                        <a:pt x="58" y="61"/>
                      </a:lnTo>
                      <a:lnTo>
                        <a:pt x="57" y="65"/>
                      </a:lnTo>
                      <a:lnTo>
                        <a:pt x="60" y="63"/>
                      </a:lnTo>
                      <a:lnTo>
                        <a:pt x="60" y="73"/>
                      </a:lnTo>
                      <a:lnTo>
                        <a:pt x="62" y="72"/>
                      </a:lnTo>
                      <a:lnTo>
                        <a:pt x="63" y="75"/>
                      </a:lnTo>
                      <a:lnTo>
                        <a:pt x="64" y="76"/>
                      </a:lnTo>
                      <a:lnTo>
                        <a:pt x="65" y="80"/>
                      </a:lnTo>
                      <a:lnTo>
                        <a:pt x="64" y="81"/>
                      </a:lnTo>
                      <a:lnTo>
                        <a:pt x="62" y="85"/>
                      </a:lnTo>
                      <a:lnTo>
                        <a:pt x="60" y="86"/>
                      </a:lnTo>
                      <a:lnTo>
                        <a:pt x="58" y="87"/>
                      </a:lnTo>
                      <a:lnTo>
                        <a:pt x="57" y="99"/>
                      </a:lnTo>
                      <a:lnTo>
                        <a:pt x="58" y="101"/>
                      </a:lnTo>
                      <a:lnTo>
                        <a:pt x="58" y="103"/>
                      </a:lnTo>
                      <a:lnTo>
                        <a:pt x="51" y="108"/>
                      </a:lnTo>
                      <a:lnTo>
                        <a:pt x="50" y="107"/>
                      </a:lnTo>
                      <a:lnTo>
                        <a:pt x="47" y="108"/>
                      </a:lnTo>
                      <a:lnTo>
                        <a:pt x="45" y="107"/>
                      </a:lnTo>
                      <a:lnTo>
                        <a:pt x="42" y="108"/>
                      </a:lnTo>
                      <a:lnTo>
                        <a:pt x="42" y="114"/>
                      </a:lnTo>
                      <a:lnTo>
                        <a:pt x="45" y="117"/>
                      </a:lnTo>
                      <a:lnTo>
                        <a:pt x="47" y="117"/>
                      </a:lnTo>
                      <a:lnTo>
                        <a:pt x="47" y="125"/>
                      </a:lnTo>
                      <a:lnTo>
                        <a:pt x="44" y="127"/>
                      </a:lnTo>
                      <a:lnTo>
                        <a:pt x="47" y="130"/>
                      </a:lnTo>
                      <a:lnTo>
                        <a:pt x="50" y="134"/>
                      </a:lnTo>
                      <a:lnTo>
                        <a:pt x="49" y="136"/>
                      </a:lnTo>
                      <a:lnTo>
                        <a:pt x="49" y="139"/>
                      </a:lnTo>
                      <a:lnTo>
                        <a:pt x="52" y="141"/>
                      </a:lnTo>
                      <a:lnTo>
                        <a:pt x="54" y="150"/>
                      </a:lnTo>
                      <a:lnTo>
                        <a:pt x="49" y="152"/>
                      </a:lnTo>
                      <a:lnTo>
                        <a:pt x="47" y="154"/>
                      </a:lnTo>
                      <a:lnTo>
                        <a:pt x="42" y="152"/>
                      </a:lnTo>
                      <a:lnTo>
                        <a:pt x="39" y="155"/>
                      </a:lnTo>
                      <a:lnTo>
                        <a:pt x="39" y="158"/>
                      </a:lnTo>
                      <a:lnTo>
                        <a:pt x="36" y="161"/>
                      </a:lnTo>
                      <a:lnTo>
                        <a:pt x="33" y="162"/>
                      </a:lnTo>
                      <a:lnTo>
                        <a:pt x="33" y="177"/>
                      </a:lnTo>
                      <a:lnTo>
                        <a:pt x="28" y="181"/>
                      </a:lnTo>
                      <a:lnTo>
                        <a:pt x="27" y="183"/>
                      </a:lnTo>
                      <a:lnTo>
                        <a:pt x="29" y="187"/>
                      </a:lnTo>
                      <a:lnTo>
                        <a:pt x="27" y="189"/>
                      </a:lnTo>
                      <a:lnTo>
                        <a:pt x="26" y="190"/>
                      </a:lnTo>
                      <a:lnTo>
                        <a:pt x="22" y="193"/>
                      </a:lnTo>
                      <a:lnTo>
                        <a:pt x="18" y="204"/>
                      </a:lnTo>
                      <a:lnTo>
                        <a:pt x="5" y="214"/>
                      </a:lnTo>
                      <a:lnTo>
                        <a:pt x="5" y="219"/>
                      </a:lnTo>
                      <a:lnTo>
                        <a:pt x="3" y="221"/>
                      </a:lnTo>
                      <a:lnTo>
                        <a:pt x="2" y="223"/>
                      </a:lnTo>
                      <a:lnTo>
                        <a:pt x="1" y="225"/>
                      </a:lnTo>
                      <a:lnTo>
                        <a:pt x="0" y="231"/>
                      </a:ln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12700" cap="rnd" cmpd="sng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s-MX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32" name="Freeform 32"/>
                <p:cNvSpPr>
                  <a:spLocks/>
                </p:cNvSpPr>
                <p:nvPr/>
              </p:nvSpPr>
              <p:spPr bwMode="auto">
                <a:xfrm>
                  <a:off x="5063418" y="4507127"/>
                  <a:ext cx="524260" cy="525064"/>
                </a:xfrm>
                <a:custGeom>
                  <a:avLst/>
                  <a:gdLst/>
                  <a:ahLst/>
                  <a:cxnLst>
                    <a:cxn ang="0">
                      <a:pos x="13" y="136"/>
                    </a:cxn>
                    <a:cxn ang="0">
                      <a:pos x="44" y="124"/>
                    </a:cxn>
                    <a:cxn ang="0">
                      <a:pos x="59" y="100"/>
                    </a:cxn>
                    <a:cxn ang="0">
                      <a:pos x="87" y="53"/>
                    </a:cxn>
                    <a:cxn ang="0">
                      <a:pos x="108" y="49"/>
                    </a:cxn>
                    <a:cxn ang="0">
                      <a:pos x="125" y="39"/>
                    </a:cxn>
                    <a:cxn ang="0">
                      <a:pos x="135" y="18"/>
                    </a:cxn>
                    <a:cxn ang="0">
                      <a:pos x="156" y="24"/>
                    </a:cxn>
                    <a:cxn ang="0">
                      <a:pos x="173" y="29"/>
                    </a:cxn>
                    <a:cxn ang="0">
                      <a:pos x="187" y="31"/>
                    </a:cxn>
                    <a:cxn ang="0">
                      <a:pos x="203" y="31"/>
                    </a:cxn>
                    <a:cxn ang="0">
                      <a:pos x="203" y="4"/>
                    </a:cxn>
                    <a:cxn ang="0">
                      <a:pos x="223" y="5"/>
                    </a:cxn>
                    <a:cxn ang="0">
                      <a:pos x="221" y="27"/>
                    </a:cxn>
                    <a:cxn ang="0">
                      <a:pos x="251" y="37"/>
                    </a:cxn>
                    <a:cxn ang="0">
                      <a:pos x="258" y="49"/>
                    </a:cxn>
                    <a:cxn ang="0">
                      <a:pos x="270" y="55"/>
                    </a:cxn>
                    <a:cxn ang="0">
                      <a:pos x="258" y="86"/>
                    </a:cxn>
                    <a:cxn ang="0">
                      <a:pos x="249" y="99"/>
                    </a:cxn>
                    <a:cxn ang="0">
                      <a:pos x="236" y="92"/>
                    </a:cxn>
                    <a:cxn ang="0">
                      <a:pos x="222" y="111"/>
                    </a:cxn>
                    <a:cxn ang="0">
                      <a:pos x="206" y="120"/>
                    </a:cxn>
                    <a:cxn ang="0">
                      <a:pos x="226" y="117"/>
                    </a:cxn>
                    <a:cxn ang="0">
                      <a:pos x="215" y="137"/>
                    </a:cxn>
                    <a:cxn ang="0">
                      <a:pos x="221" y="177"/>
                    </a:cxn>
                    <a:cxn ang="0">
                      <a:pos x="243" y="165"/>
                    </a:cxn>
                    <a:cxn ang="0">
                      <a:pos x="282" y="129"/>
                    </a:cxn>
                    <a:cxn ang="0">
                      <a:pos x="298" y="144"/>
                    </a:cxn>
                    <a:cxn ang="0">
                      <a:pos x="275" y="174"/>
                    </a:cxn>
                    <a:cxn ang="0">
                      <a:pos x="260" y="187"/>
                    </a:cxn>
                    <a:cxn ang="0">
                      <a:pos x="249" y="191"/>
                    </a:cxn>
                    <a:cxn ang="0">
                      <a:pos x="270" y="217"/>
                    </a:cxn>
                    <a:cxn ang="0">
                      <a:pos x="264" y="235"/>
                    </a:cxn>
                    <a:cxn ang="0">
                      <a:pos x="251" y="271"/>
                    </a:cxn>
                    <a:cxn ang="0">
                      <a:pos x="233" y="287"/>
                    </a:cxn>
                    <a:cxn ang="0">
                      <a:pos x="212" y="294"/>
                    </a:cxn>
                    <a:cxn ang="0">
                      <a:pos x="191" y="292"/>
                    </a:cxn>
                    <a:cxn ang="0">
                      <a:pos x="190" y="280"/>
                    </a:cxn>
                    <a:cxn ang="0">
                      <a:pos x="184" y="263"/>
                    </a:cxn>
                    <a:cxn ang="0">
                      <a:pos x="163" y="258"/>
                    </a:cxn>
                    <a:cxn ang="0">
                      <a:pos x="143" y="263"/>
                    </a:cxn>
                    <a:cxn ang="0">
                      <a:pos x="135" y="233"/>
                    </a:cxn>
                    <a:cxn ang="0">
                      <a:pos x="118" y="233"/>
                    </a:cxn>
                    <a:cxn ang="0">
                      <a:pos x="96" y="254"/>
                    </a:cxn>
                    <a:cxn ang="0">
                      <a:pos x="77" y="247"/>
                    </a:cxn>
                    <a:cxn ang="0">
                      <a:pos x="71" y="233"/>
                    </a:cxn>
                    <a:cxn ang="0">
                      <a:pos x="53" y="207"/>
                    </a:cxn>
                    <a:cxn ang="0">
                      <a:pos x="24" y="200"/>
                    </a:cxn>
                    <a:cxn ang="0">
                      <a:pos x="16" y="191"/>
                    </a:cxn>
                  </a:cxnLst>
                  <a:rect l="0" t="0" r="r" b="b"/>
                  <a:pathLst>
                    <a:path w="300" h="296">
                      <a:moveTo>
                        <a:pt x="0" y="178"/>
                      </a:moveTo>
                      <a:lnTo>
                        <a:pt x="7" y="171"/>
                      </a:lnTo>
                      <a:lnTo>
                        <a:pt x="10" y="166"/>
                      </a:lnTo>
                      <a:lnTo>
                        <a:pt x="13" y="136"/>
                      </a:lnTo>
                      <a:lnTo>
                        <a:pt x="21" y="133"/>
                      </a:lnTo>
                      <a:lnTo>
                        <a:pt x="25" y="133"/>
                      </a:lnTo>
                      <a:lnTo>
                        <a:pt x="34" y="130"/>
                      </a:lnTo>
                      <a:lnTo>
                        <a:pt x="44" y="124"/>
                      </a:lnTo>
                      <a:lnTo>
                        <a:pt x="56" y="120"/>
                      </a:lnTo>
                      <a:lnTo>
                        <a:pt x="60" y="117"/>
                      </a:lnTo>
                      <a:lnTo>
                        <a:pt x="58" y="104"/>
                      </a:lnTo>
                      <a:lnTo>
                        <a:pt x="59" y="100"/>
                      </a:lnTo>
                      <a:lnTo>
                        <a:pt x="64" y="94"/>
                      </a:lnTo>
                      <a:lnTo>
                        <a:pt x="65" y="90"/>
                      </a:lnTo>
                      <a:lnTo>
                        <a:pt x="77" y="76"/>
                      </a:lnTo>
                      <a:lnTo>
                        <a:pt x="87" y="53"/>
                      </a:lnTo>
                      <a:lnTo>
                        <a:pt x="89" y="43"/>
                      </a:lnTo>
                      <a:lnTo>
                        <a:pt x="91" y="44"/>
                      </a:lnTo>
                      <a:lnTo>
                        <a:pt x="98" y="49"/>
                      </a:lnTo>
                      <a:lnTo>
                        <a:pt x="108" y="49"/>
                      </a:lnTo>
                      <a:lnTo>
                        <a:pt x="112" y="48"/>
                      </a:lnTo>
                      <a:lnTo>
                        <a:pt x="117" y="40"/>
                      </a:lnTo>
                      <a:lnTo>
                        <a:pt x="122" y="39"/>
                      </a:lnTo>
                      <a:lnTo>
                        <a:pt x="125" y="39"/>
                      </a:lnTo>
                      <a:lnTo>
                        <a:pt x="130" y="37"/>
                      </a:lnTo>
                      <a:lnTo>
                        <a:pt x="132" y="34"/>
                      </a:lnTo>
                      <a:lnTo>
                        <a:pt x="134" y="21"/>
                      </a:lnTo>
                      <a:lnTo>
                        <a:pt x="135" y="18"/>
                      </a:lnTo>
                      <a:lnTo>
                        <a:pt x="141" y="17"/>
                      </a:lnTo>
                      <a:lnTo>
                        <a:pt x="144" y="15"/>
                      </a:lnTo>
                      <a:lnTo>
                        <a:pt x="151" y="18"/>
                      </a:lnTo>
                      <a:lnTo>
                        <a:pt x="156" y="24"/>
                      </a:lnTo>
                      <a:lnTo>
                        <a:pt x="159" y="27"/>
                      </a:lnTo>
                      <a:lnTo>
                        <a:pt x="163" y="28"/>
                      </a:lnTo>
                      <a:lnTo>
                        <a:pt x="168" y="28"/>
                      </a:lnTo>
                      <a:lnTo>
                        <a:pt x="173" y="29"/>
                      </a:lnTo>
                      <a:lnTo>
                        <a:pt x="177" y="31"/>
                      </a:lnTo>
                      <a:lnTo>
                        <a:pt x="179" y="30"/>
                      </a:lnTo>
                      <a:lnTo>
                        <a:pt x="184" y="30"/>
                      </a:lnTo>
                      <a:lnTo>
                        <a:pt x="187" y="31"/>
                      </a:lnTo>
                      <a:lnTo>
                        <a:pt x="190" y="31"/>
                      </a:lnTo>
                      <a:lnTo>
                        <a:pt x="197" y="33"/>
                      </a:lnTo>
                      <a:lnTo>
                        <a:pt x="200" y="33"/>
                      </a:lnTo>
                      <a:lnTo>
                        <a:pt x="203" y="31"/>
                      </a:lnTo>
                      <a:lnTo>
                        <a:pt x="205" y="27"/>
                      </a:lnTo>
                      <a:lnTo>
                        <a:pt x="204" y="15"/>
                      </a:lnTo>
                      <a:lnTo>
                        <a:pt x="202" y="8"/>
                      </a:lnTo>
                      <a:lnTo>
                        <a:pt x="203" y="4"/>
                      </a:lnTo>
                      <a:lnTo>
                        <a:pt x="212" y="2"/>
                      </a:lnTo>
                      <a:lnTo>
                        <a:pt x="215" y="0"/>
                      </a:lnTo>
                      <a:lnTo>
                        <a:pt x="219" y="2"/>
                      </a:lnTo>
                      <a:lnTo>
                        <a:pt x="223" y="5"/>
                      </a:lnTo>
                      <a:lnTo>
                        <a:pt x="224" y="9"/>
                      </a:lnTo>
                      <a:lnTo>
                        <a:pt x="220" y="18"/>
                      </a:lnTo>
                      <a:lnTo>
                        <a:pt x="219" y="22"/>
                      </a:lnTo>
                      <a:lnTo>
                        <a:pt x="221" y="27"/>
                      </a:lnTo>
                      <a:lnTo>
                        <a:pt x="236" y="44"/>
                      </a:lnTo>
                      <a:lnTo>
                        <a:pt x="246" y="39"/>
                      </a:lnTo>
                      <a:lnTo>
                        <a:pt x="248" y="37"/>
                      </a:lnTo>
                      <a:lnTo>
                        <a:pt x="251" y="37"/>
                      </a:lnTo>
                      <a:lnTo>
                        <a:pt x="254" y="38"/>
                      </a:lnTo>
                      <a:lnTo>
                        <a:pt x="252" y="45"/>
                      </a:lnTo>
                      <a:lnTo>
                        <a:pt x="252" y="48"/>
                      </a:lnTo>
                      <a:lnTo>
                        <a:pt x="258" y="49"/>
                      </a:lnTo>
                      <a:lnTo>
                        <a:pt x="261" y="49"/>
                      </a:lnTo>
                      <a:lnTo>
                        <a:pt x="263" y="50"/>
                      </a:lnTo>
                      <a:lnTo>
                        <a:pt x="264" y="52"/>
                      </a:lnTo>
                      <a:lnTo>
                        <a:pt x="270" y="55"/>
                      </a:lnTo>
                      <a:lnTo>
                        <a:pt x="269" y="62"/>
                      </a:lnTo>
                      <a:lnTo>
                        <a:pt x="264" y="72"/>
                      </a:lnTo>
                      <a:lnTo>
                        <a:pt x="258" y="78"/>
                      </a:lnTo>
                      <a:lnTo>
                        <a:pt x="258" y="86"/>
                      </a:lnTo>
                      <a:lnTo>
                        <a:pt x="258" y="100"/>
                      </a:lnTo>
                      <a:lnTo>
                        <a:pt x="257" y="101"/>
                      </a:lnTo>
                      <a:lnTo>
                        <a:pt x="252" y="101"/>
                      </a:lnTo>
                      <a:lnTo>
                        <a:pt x="249" y="99"/>
                      </a:lnTo>
                      <a:lnTo>
                        <a:pt x="245" y="96"/>
                      </a:lnTo>
                      <a:lnTo>
                        <a:pt x="241" y="95"/>
                      </a:lnTo>
                      <a:lnTo>
                        <a:pt x="239" y="93"/>
                      </a:lnTo>
                      <a:lnTo>
                        <a:pt x="236" y="92"/>
                      </a:lnTo>
                      <a:lnTo>
                        <a:pt x="232" y="94"/>
                      </a:lnTo>
                      <a:lnTo>
                        <a:pt x="230" y="95"/>
                      </a:lnTo>
                      <a:lnTo>
                        <a:pt x="225" y="110"/>
                      </a:lnTo>
                      <a:lnTo>
                        <a:pt x="222" y="111"/>
                      </a:lnTo>
                      <a:lnTo>
                        <a:pt x="215" y="111"/>
                      </a:lnTo>
                      <a:lnTo>
                        <a:pt x="209" y="114"/>
                      </a:lnTo>
                      <a:lnTo>
                        <a:pt x="207" y="117"/>
                      </a:lnTo>
                      <a:lnTo>
                        <a:pt x="206" y="120"/>
                      </a:lnTo>
                      <a:lnTo>
                        <a:pt x="209" y="120"/>
                      </a:lnTo>
                      <a:lnTo>
                        <a:pt x="214" y="121"/>
                      </a:lnTo>
                      <a:lnTo>
                        <a:pt x="218" y="120"/>
                      </a:lnTo>
                      <a:lnTo>
                        <a:pt x="226" y="117"/>
                      </a:lnTo>
                      <a:lnTo>
                        <a:pt x="226" y="120"/>
                      </a:lnTo>
                      <a:lnTo>
                        <a:pt x="222" y="126"/>
                      </a:lnTo>
                      <a:lnTo>
                        <a:pt x="215" y="134"/>
                      </a:lnTo>
                      <a:lnTo>
                        <a:pt x="215" y="137"/>
                      </a:lnTo>
                      <a:lnTo>
                        <a:pt x="212" y="142"/>
                      </a:lnTo>
                      <a:lnTo>
                        <a:pt x="215" y="177"/>
                      </a:lnTo>
                      <a:lnTo>
                        <a:pt x="218" y="178"/>
                      </a:lnTo>
                      <a:lnTo>
                        <a:pt x="221" y="177"/>
                      </a:lnTo>
                      <a:lnTo>
                        <a:pt x="224" y="177"/>
                      </a:lnTo>
                      <a:lnTo>
                        <a:pt x="226" y="175"/>
                      </a:lnTo>
                      <a:lnTo>
                        <a:pt x="236" y="171"/>
                      </a:lnTo>
                      <a:lnTo>
                        <a:pt x="243" y="165"/>
                      </a:lnTo>
                      <a:lnTo>
                        <a:pt x="255" y="152"/>
                      </a:lnTo>
                      <a:lnTo>
                        <a:pt x="273" y="137"/>
                      </a:lnTo>
                      <a:lnTo>
                        <a:pt x="276" y="132"/>
                      </a:lnTo>
                      <a:lnTo>
                        <a:pt x="282" y="129"/>
                      </a:lnTo>
                      <a:lnTo>
                        <a:pt x="283" y="129"/>
                      </a:lnTo>
                      <a:lnTo>
                        <a:pt x="286" y="128"/>
                      </a:lnTo>
                      <a:lnTo>
                        <a:pt x="292" y="134"/>
                      </a:lnTo>
                      <a:lnTo>
                        <a:pt x="298" y="144"/>
                      </a:lnTo>
                      <a:lnTo>
                        <a:pt x="299" y="154"/>
                      </a:lnTo>
                      <a:lnTo>
                        <a:pt x="294" y="160"/>
                      </a:lnTo>
                      <a:lnTo>
                        <a:pt x="280" y="169"/>
                      </a:lnTo>
                      <a:lnTo>
                        <a:pt x="275" y="174"/>
                      </a:lnTo>
                      <a:lnTo>
                        <a:pt x="270" y="185"/>
                      </a:lnTo>
                      <a:lnTo>
                        <a:pt x="268" y="187"/>
                      </a:lnTo>
                      <a:lnTo>
                        <a:pt x="265" y="188"/>
                      </a:lnTo>
                      <a:lnTo>
                        <a:pt x="260" y="187"/>
                      </a:lnTo>
                      <a:lnTo>
                        <a:pt x="258" y="186"/>
                      </a:lnTo>
                      <a:lnTo>
                        <a:pt x="253" y="185"/>
                      </a:lnTo>
                      <a:lnTo>
                        <a:pt x="249" y="188"/>
                      </a:lnTo>
                      <a:lnTo>
                        <a:pt x="249" y="191"/>
                      </a:lnTo>
                      <a:lnTo>
                        <a:pt x="257" y="197"/>
                      </a:lnTo>
                      <a:lnTo>
                        <a:pt x="258" y="200"/>
                      </a:lnTo>
                      <a:lnTo>
                        <a:pt x="268" y="206"/>
                      </a:lnTo>
                      <a:lnTo>
                        <a:pt x="270" y="217"/>
                      </a:lnTo>
                      <a:lnTo>
                        <a:pt x="267" y="222"/>
                      </a:lnTo>
                      <a:lnTo>
                        <a:pt x="265" y="224"/>
                      </a:lnTo>
                      <a:lnTo>
                        <a:pt x="264" y="228"/>
                      </a:lnTo>
                      <a:lnTo>
                        <a:pt x="264" y="235"/>
                      </a:lnTo>
                      <a:lnTo>
                        <a:pt x="261" y="242"/>
                      </a:lnTo>
                      <a:lnTo>
                        <a:pt x="253" y="252"/>
                      </a:lnTo>
                      <a:lnTo>
                        <a:pt x="250" y="263"/>
                      </a:lnTo>
                      <a:lnTo>
                        <a:pt x="251" y="271"/>
                      </a:lnTo>
                      <a:lnTo>
                        <a:pt x="253" y="279"/>
                      </a:lnTo>
                      <a:lnTo>
                        <a:pt x="249" y="281"/>
                      </a:lnTo>
                      <a:lnTo>
                        <a:pt x="244" y="281"/>
                      </a:lnTo>
                      <a:lnTo>
                        <a:pt x="233" y="287"/>
                      </a:lnTo>
                      <a:lnTo>
                        <a:pt x="230" y="291"/>
                      </a:lnTo>
                      <a:lnTo>
                        <a:pt x="226" y="293"/>
                      </a:lnTo>
                      <a:lnTo>
                        <a:pt x="216" y="295"/>
                      </a:lnTo>
                      <a:lnTo>
                        <a:pt x="212" y="294"/>
                      </a:lnTo>
                      <a:lnTo>
                        <a:pt x="207" y="293"/>
                      </a:lnTo>
                      <a:lnTo>
                        <a:pt x="200" y="294"/>
                      </a:lnTo>
                      <a:lnTo>
                        <a:pt x="194" y="293"/>
                      </a:lnTo>
                      <a:lnTo>
                        <a:pt x="191" y="292"/>
                      </a:lnTo>
                      <a:lnTo>
                        <a:pt x="188" y="292"/>
                      </a:lnTo>
                      <a:lnTo>
                        <a:pt x="191" y="287"/>
                      </a:lnTo>
                      <a:lnTo>
                        <a:pt x="190" y="281"/>
                      </a:lnTo>
                      <a:lnTo>
                        <a:pt x="190" y="280"/>
                      </a:lnTo>
                      <a:lnTo>
                        <a:pt x="190" y="278"/>
                      </a:lnTo>
                      <a:lnTo>
                        <a:pt x="188" y="274"/>
                      </a:lnTo>
                      <a:lnTo>
                        <a:pt x="186" y="271"/>
                      </a:lnTo>
                      <a:lnTo>
                        <a:pt x="184" y="263"/>
                      </a:lnTo>
                      <a:lnTo>
                        <a:pt x="182" y="260"/>
                      </a:lnTo>
                      <a:lnTo>
                        <a:pt x="179" y="259"/>
                      </a:lnTo>
                      <a:lnTo>
                        <a:pt x="167" y="259"/>
                      </a:lnTo>
                      <a:lnTo>
                        <a:pt x="163" y="258"/>
                      </a:lnTo>
                      <a:lnTo>
                        <a:pt x="152" y="257"/>
                      </a:lnTo>
                      <a:lnTo>
                        <a:pt x="151" y="256"/>
                      </a:lnTo>
                      <a:lnTo>
                        <a:pt x="149" y="260"/>
                      </a:lnTo>
                      <a:lnTo>
                        <a:pt x="143" y="263"/>
                      </a:lnTo>
                      <a:lnTo>
                        <a:pt x="136" y="263"/>
                      </a:lnTo>
                      <a:lnTo>
                        <a:pt x="136" y="260"/>
                      </a:lnTo>
                      <a:lnTo>
                        <a:pt x="139" y="245"/>
                      </a:lnTo>
                      <a:lnTo>
                        <a:pt x="135" y="233"/>
                      </a:lnTo>
                      <a:lnTo>
                        <a:pt x="132" y="231"/>
                      </a:lnTo>
                      <a:lnTo>
                        <a:pt x="126" y="231"/>
                      </a:lnTo>
                      <a:lnTo>
                        <a:pt x="123" y="232"/>
                      </a:lnTo>
                      <a:lnTo>
                        <a:pt x="118" y="233"/>
                      </a:lnTo>
                      <a:lnTo>
                        <a:pt x="112" y="235"/>
                      </a:lnTo>
                      <a:lnTo>
                        <a:pt x="106" y="238"/>
                      </a:lnTo>
                      <a:lnTo>
                        <a:pt x="100" y="253"/>
                      </a:lnTo>
                      <a:lnTo>
                        <a:pt x="96" y="254"/>
                      </a:lnTo>
                      <a:lnTo>
                        <a:pt x="92" y="254"/>
                      </a:lnTo>
                      <a:lnTo>
                        <a:pt x="88" y="254"/>
                      </a:lnTo>
                      <a:lnTo>
                        <a:pt x="77" y="253"/>
                      </a:lnTo>
                      <a:lnTo>
                        <a:pt x="77" y="247"/>
                      </a:lnTo>
                      <a:lnTo>
                        <a:pt x="74" y="244"/>
                      </a:lnTo>
                      <a:lnTo>
                        <a:pt x="74" y="240"/>
                      </a:lnTo>
                      <a:lnTo>
                        <a:pt x="71" y="239"/>
                      </a:lnTo>
                      <a:lnTo>
                        <a:pt x="71" y="233"/>
                      </a:lnTo>
                      <a:lnTo>
                        <a:pt x="68" y="228"/>
                      </a:lnTo>
                      <a:lnTo>
                        <a:pt x="63" y="206"/>
                      </a:lnTo>
                      <a:lnTo>
                        <a:pt x="61" y="203"/>
                      </a:lnTo>
                      <a:lnTo>
                        <a:pt x="53" y="207"/>
                      </a:lnTo>
                      <a:lnTo>
                        <a:pt x="48" y="207"/>
                      </a:lnTo>
                      <a:lnTo>
                        <a:pt x="38" y="205"/>
                      </a:lnTo>
                      <a:lnTo>
                        <a:pt x="31" y="200"/>
                      </a:lnTo>
                      <a:lnTo>
                        <a:pt x="24" y="200"/>
                      </a:lnTo>
                      <a:lnTo>
                        <a:pt x="21" y="197"/>
                      </a:lnTo>
                      <a:lnTo>
                        <a:pt x="18" y="194"/>
                      </a:lnTo>
                      <a:lnTo>
                        <a:pt x="18" y="191"/>
                      </a:lnTo>
                      <a:lnTo>
                        <a:pt x="16" y="191"/>
                      </a:lnTo>
                      <a:lnTo>
                        <a:pt x="11" y="189"/>
                      </a:lnTo>
                      <a:lnTo>
                        <a:pt x="0" y="181"/>
                      </a:lnTo>
                      <a:lnTo>
                        <a:pt x="0" y="178"/>
                      </a:ln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12700" cap="rnd" cmpd="sng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s-MX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33" name="Freeform 33"/>
                <p:cNvSpPr>
                  <a:spLocks/>
                </p:cNvSpPr>
                <p:nvPr/>
              </p:nvSpPr>
              <p:spPr bwMode="auto">
                <a:xfrm>
                  <a:off x="5150875" y="5161509"/>
                  <a:ext cx="232555" cy="225634"/>
                </a:xfrm>
                <a:custGeom>
                  <a:avLst/>
                  <a:gdLst/>
                  <a:ahLst/>
                  <a:cxnLst>
                    <a:cxn ang="0">
                      <a:pos x="2" y="62"/>
                    </a:cxn>
                    <a:cxn ang="0">
                      <a:pos x="8" y="56"/>
                    </a:cxn>
                    <a:cxn ang="0">
                      <a:pos x="9" y="51"/>
                    </a:cxn>
                    <a:cxn ang="0">
                      <a:pos x="19" y="38"/>
                    </a:cxn>
                    <a:cxn ang="0">
                      <a:pos x="27" y="32"/>
                    </a:cxn>
                    <a:cxn ang="0">
                      <a:pos x="34" y="26"/>
                    </a:cxn>
                    <a:cxn ang="0">
                      <a:pos x="36" y="19"/>
                    </a:cxn>
                    <a:cxn ang="0">
                      <a:pos x="42" y="11"/>
                    </a:cxn>
                    <a:cxn ang="0">
                      <a:pos x="48" y="5"/>
                    </a:cxn>
                    <a:cxn ang="0">
                      <a:pos x="63" y="8"/>
                    </a:cxn>
                    <a:cxn ang="0">
                      <a:pos x="68" y="10"/>
                    </a:cxn>
                    <a:cxn ang="0">
                      <a:pos x="76" y="11"/>
                    </a:cxn>
                    <a:cxn ang="0">
                      <a:pos x="89" y="0"/>
                    </a:cxn>
                    <a:cxn ang="0">
                      <a:pos x="94" y="4"/>
                    </a:cxn>
                    <a:cxn ang="0">
                      <a:pos x="96" y="10"/>
                    </a:cxn>
                    <a:cxn ang="0">
                      <a:pos x="99" y="21"/>
                    </a:cxn>
                    <a:cxn ang="0">
                      <a:pos x="102" y="28"/>
                    </a:cxn>
                    <a:cxn ang="0">
                      <a:pos x="111" y="35"/>
                    </a:cxn>
                    <a:cxn ang="0">
                      <a:pos x="118" y="36"/>
                    </a:cxn>
                    <a:cxn ang="0">
                      <a:pos x="125" y="35"/>
                    </a:cxn>
                    <a:cxn ang="0">
                      <a:pos x="129" y="29"/>
                    </a:cxn>
                    <a:cxn ang="0">
                      <a:pos x="132" y="34"/>
                    </a:cxn>
                    <a:cxn ang="0">
                      <a:pos x="132" y="42"/>
                    </a:cxn>
                    <a:cxn ang="0">
                      <a:pos x="126" y="47"/>
                    </a:cxn>
                    <a:cxn ang="0">
                      <a:pos x="129" y="51"/>
                    </a:cxn>
                    <a:cxn ang="0">
                      <a:pos x="120" y="64"/>
                    </a:cxn>
                    <a:cxn ang="0">
                      <a:pos x="124" y="66"/>
                    </a:cxn>
                    <a:cxn ang="0">
                      <a:pos x="128" y="72"/>
                    </a:cxn>
                    <a:cxn ang="0">
                      <a:pos x="130" y="76"/>
                    </a:cxn>
                    <a:cxn ang="0">
                      <a:pos x="126" y="79"/>
                    </a:cxn>
                    <a:cxn ang="0">
                      <a:pos x="121" y="79"/>
                    </a:cxn>
                    <a:cxn ang="0">
                      <a:pos x="121" y="82"/>
                    </a:cxn>
                    <a:cxn ang="0">
                      <a:pos x="120" y="93"/>
                    </a:cxn>
                    <a:cxn ang="0">
                      <a:pos x="119" y="107"/>
                    </a:cxn>
                    <a:cxn ang="0">
                      <a:pos x="112" y="109"/>
                    </a:cxn>
                    <a:cxn ang="0">
                      <a:pos x="104" y="102"/>
                    </a:cxn>
                    <a:cxn ang="0">
                      <a:pos x="99" y="99"/>
                    </a:cxn>
                    <a:cxn ang="0">
                      <a:pos x="91" y="108"/>
                    </a:cxn>
                    <a:cxn ang="0">
                      <a:pos x="82" y="115"/>
                    </a:cxn>
                    <a:cxn ang="0">
                      <a:pos x="78" y="117"/>
                    </a:cxn>
                    <a:cxn ang="0">
                      <a:pos x="67" y="121"/>
                    </a:cxn>
                    <a:cxn ang="0">
                      <a:pos x="62" y="125"/>
                    </a:cxn>
                    <a:cxn ang="0">
                      <a:pos x="61" y="119"/>
                    </a:cxn>
                    <a:cxn ang="0">
                      <a:pos x="56" y="113"/>
                    </a:cxn>
                    <a:cxn ang="0">
                      <a:pos x="49" y="104"/>
                    </a:cxn>
                    <a:cxn ang="0">
                      <a:pos x="43" y="94"/>
                    </a:cxn>
                    <a:cxn ang="0">
                      <a:pos x="37" y="97"/>
                    </a:cxn>
                    <a:cxn ang="0">
                      <a:pos x="23" y="104"/>
                    </a:cxn>
                    <a:cxn ang="0">
                      <a:pos x="18" y="100"/>
                    </a:cxn>
                    <a:cxn ang="0">
                      <a:pos x="12" y="76"/>
                    </a:cxn>
                    <a:cxn ang="0">
                      <a:pos x="1" y="66"/>
                    </a:cxn>
                  </a:cxnLst>
                  <a:rect l="0" t="0" r="r" b="b"/>
                  <a:pathLst>
                    <a:path w="133" h="126">
                      <a:moveTo>
                        <a:pt x="0" y="64"/>
                      </a:moveTo>
                      <a:lnTo>
                        <a:pt x="2" y="62"/>
                      </a:lnTo>
                      <a:lnTo>
                        <a:pt x="4" y="60"/>
                      </a:lnTo>
                      <a:lnTo>
                        <a:pt x="8" y="56"/>
                      </a:lnTo>
                      <a:lnTo>
                        <a:pt x="9" y="53"/>
                      </a:lnTo>
                      <a:lnTo>
                        <a:pt x="9" y="51"/>
                      </a:lnTo>
                      <a:lnTo>
                        <a:pt x="18" y="41"/>
                      </a:lnTo>
                      <a:lnTo>
                        <a:pt x="19" y="38"/>
                      </a:lnTo>
                      <a:lnTo>
                        <a:pt x="20" y="36"/>
                      </a:lnTo>
                      <a:lnTo>
                        <a:pt x="27" y="32"/>
                      </a:lnTo>
                      <a:lnTo>
                        <a:pt x="31" y="27"/>
                      </a:lnTo>
                      <a:lnTo>
                        <a:pt x="34" y="26"/>
                      </a:lnTo>
                      <a:lnTo>
                        <a:pt x="36" y="23"/>
                      </a:lnTo>
                      <a:lnTo>
                        <a:pt x="36" y="19"/>
                      </a:lnTo>
                      <a:lnTo>
                        <a:pt x="40" y="12"/>
                      </a:lnTo>
                      <a:lnTo>
                        <a:pt x="42" y="11"/>
                      </a:lnTo>
                      <a:lnTo>
                        <a:pt x="46" y="5"/>
                      </a:lnTo>
                      <a:lnTo>
                        <a:pt x="48" y="5"/>
                      </a:lnTo>
                      <a:lnTo>
                        <a:pt x="53" y="7"/>
                      </a:lnTo>
                      <a:lnTo>
                        <a:pt x="63" y="8"/>
                      </a:lnTo>
                      <a:lnTo>
                        <a:pt x="65" y="9"/>
                      </a:lnTo>
                      <a:lnTo>
                        <a:pt x="68" y="10"/>
                      </a:lnTo>
                      <a:lnTo>
                        <a:pt x="72" y="12"/>
                      </a:lnTo>
                      <a:lnTo>
                        <a:pt x="76" y="11"/>
                      </a:lnTo>
                      <a:lnTo>
                        <a:pt x="83" y="3"/>
                      </a:lnTo>
                      <a:lnTo>
                        <a:pt x="89" y="0"/>
                      </a:lnTo>
                      <a:lnTo>
                        <a:pt x="93" y="1"/>
                      </a:lnTo>
                      <a:lnTo>
                        <a:pt x="94" y="4"/>
                      </a:lnTo>
                      <a:lnTo>
                        <a:pt x="96" y="5"/>
                      </a:lnTo>
                      <a:lnTo>
                        <a:pt x="96" y="10"/>
                      </a:lnTo>
                      <a:lnTo>
                        <a:pt x="96" y="13"/>
                      </a:lnTo>
                      <a:lnTo>
                        <a:pt x="99" y="21"/>
                      </a:lnTo>
                      <a:lnTo>
                        <a:pt x="102" y="25"/>
                      </a:lnTo>
                      <a:lnTo>
                        <a:pt x="102" y="28"/>
                      </a:lnTo>
                      <a:lnTo>
                        <a:pt x="105" y="34"/>
                      </a:lnTo>
                      <a:lnTo>
                        <a:pt x="111" y="35"/>
                      </a:lnTo>
                      <a:lnTo>
                        <a:pt x="116" y="35"/>
                      </a:lnTo>
                      <a:lnTo>
                        <a:pt x="118" y="36"/>
                      </a:lnTo>
                      <a:lnTo>
                        <a:pt x="123" y="36"/>
                      </a:lnTo>
                      <a:lnTo>
                        <a:pt x="125" y="35"/>
                      </a:lnTo>
                      <a:lnTo>
                        <a:pt x="126" y="34"/>
                      </a:lnTo>
                      <a:lnTo>
                        <a:pt x="129" y="29"/>
                      </a:lnTo>
                      <a:lnTo>
                        <a:pt x="131" y="26"/>
                      </a:lnTo>
                      <a:lnTo>
                        <a:pt x="132" y="34"/>
                      </a:lnTo>
                      <a:lnTo>
                        <a:pt x="132" y="40"/>
                      </a:lnTo>
                      <a:lnTo>
                        <a:pt x="132" y="42"/>
                      </a:lnTo>
                      <a:lnTo>
                        <a:pt x="131" y="43"/>
                      </a:lnTo>
                      <a:lnTo>
                        <a:pt x="126" y="47"/>
                      </a:lnTo>
                      <a:lnTo>
                        <a:pt x="127" y="48"/>
                      </a:lnTo>
                      <a:lnTo>
                        <a:pt x="129" y="51"/>
                      </a:lnTo>
                      <a:lnTo>
                        <a:pt x="121" y="57"/>
                      </a:lnTo>
                      <a:lnTo>
                        <a:pt x="120" y="64"/>
                      </a:lnTo>
                      <a:lnTo>
                        <a:pt x="123" y="66"/>
                      </a:lnTo>
                      <a:lnTo>
                        <a:pt x="124" y="66"/>
                      </a:lnTo>
                      <a:lnTo>
                        <a:pt x="126" y="68"/>
                      </a:lnTo>
                      <a:lnTo>
                        <a:pt x="128" y="72"/>
                      </a:lnTo>
                      <a:lnTo>
                        <a:pt x="130" y="74"/>
                      </a:lnTo>
                      <a:lnTo>
                        <a:pt x="130" y="76"/>
                      </a:lnTo>
                      <a:lnTo>
                        <a:pt x="129" y="79"/>
                      </a:lnTo>
                      <a:lnTo>
                        <a:pt x="126" y="79"/>
                      </a:lnTo>
                      <a:lnTo>
                        <a:pt x="124" y="80"/>
                      </a:lnTo>
                      <a:lnTo>
                        <a:pt x="121" y="79"/>
                      </a:lnTo>
                      <a:lnTo>
                        <a:pt x="120" y="81"/>
                      </a:lnTo>
                      <a:lnTo>
                        <a:pt x="121" y="82"/>
                      </a:lnTo>
                      <a:lnTo>
                        <a:pt x="120" y="88"/>
                      </a:lnTo>
                      <a:lnTo>
                        <a:pt x="120" y="93"/>
                      </a:lnTo>
                      <a:lnTo>
                        <a:pt x="120" y="96"/>
                      </a:lnTo>
                      <a:lnTo>
                        <a:pt x="119" y="107"/>
                      </a:lnTo>
                      <a:lnTo>
                        <a:pt x="114" y="111"/>
                      </a:lnTo>
                      <a:lnTo>
                        <a:pt x="112" y="109"/>
                      </a:lnTo>
                      <a:lnTo>
                        <a:pt x="108" y="103"/>
                      </a:lnTo>
                      <a:lnTo>
                        <a:pt x="104" y="102"/>
                      </a:lnTo>
                      <a:lnTo>
                        <a:pt x="102" y="100"/>
                      </a:lnTo>
                      <a:lnTo>
                        <a:pt x="99" y="99"/>
                      </a:lnTo>
                      <a:lnTo>
                        <a:pt x="97" y="103"/>
                      </a:lnTo>
                      <a:lnTo>
                        <a:pt x="91" y="108"/>
                      </a:lnTo>
                      <a:lnTo>
                        <a:pt x="83" y="109"/>
                      </a:lnTo>
                      <a:lnTo>
                        <a:pt x="82" y="115"/>
                      </a:lnTo>
                      <a:lnTo>
                        <a:pt x="80" y="116"/>
                      </a:lnTo>
                      <a:lnTo>
                        <a:pt x="78" y="117"/>
                      </a:lnTo>
                      <a:lnTo>
                        <a:pt x="74" y="117"/>
                      </a:lnTo>
                      <a:lnTo>
                        <a:pt x="67" y="121"/>
                      </a:lnTo>
                      <a:lnTo>
                        <a:pt x="66" y="123"/>
                      </a:lnTo>
                      <a:lnTo>
                        <a:pt x="62" y="125"/>
                      </a:lnTo>
                      <a:lnTo>
                        <a:pt x="61" y="121"/>
                      </a:lnTo>
                      <a:lnTo>
                        <a:pt x="61" y="119"/>
                      </a:lnTo>
                      <a:lnTo>
                        <a:pt x="58" y="114"/>
                      </a:lnTo>
                      <a:lnTo>
                        <a:pt x="56" y="113"/>
                      </a:lnTo>
                      <a:lnTo>
                        <a:pt x="51" y="106"/>
                      </a:lnTo>
                      <a:lnTo>
                        <a:pt x="49" y="104"/>
                      </a:lnTo>
                      <a:lnTo>
                        <a:pt x="46" y="97"/>
                      </a:lnTo>
                      <a:lnTo>
                        <a:pt x="43" y="94"/>
                      </a:lnTo>
                      <a:lnTo>
                        <a:pt x="41" y="94"/>
                      </a:lnTo>
                      <a:lnTo>
                        <a:pt x="37" y="97"/>
                      </a:lnTo>
                      <a:lnTo>
                        <a:pt x="34" y="102"/>
                      </a:lnTo>
                      <a:lnTo>
                        <a:pt x="23" y="104"/>
                      </a:lnTo>
                      <a:lnTo>
                        <a:pt x="20" y="104"/>
                      </a:lnTo>
                      <a:lnTo>
                        <a:pt x="18" y="100"/>
                      </a:lnTo>
                      <a:lnTo>
                        <a:pt x="14" y="89"/>
                      </a:lnTo>
                      <a:lnTo>
                        <a:pt x="12" y="76"/>
                      </a:lnTo>
                      <a:lnTo>
                        <a:pt x="3" y="76"/>
                      </a:lnTo>
                      <a:lnTo>
                        <a:pt x="1" y="66"/>
                      </a:lnTo>
                      <a:lnTo>
                        <a:pt x="0" y="64"/>
                      </a:ln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12700" cap="rnd" cmpd="sng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s-MX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  <p:sp>
              <p:nvSpPr>
                <p:cNvPr id="34" name="Freeform 34"/>
                <p:cNvSpPr>
                  <a:spLocks/>
                </p:cNvSpPr>
                <p:nvPr/>
              </p:nvSpPr>
              <p:spPr bwMode="auto">
                <a:xfrm>
                  <a:off x="5219432" y="5047982"/>
                  <a:ext cx="96786" cy="144746"/>
                </a:xfrm>
                <a:custGeom>
                  <a:avLst/>
                  <a:gdLst/>
                  <a:ahLst/>
                  <a:cxnLst>
                    <a:cxn ang="0">
                      <a:pos x="0" y="45"/>
                    </a:cxn>
                    <a:cxn ang="0">
                      <a:pos x="2" y="43"/>
                    </a:cxn>
                    <a:cxn ang="0">
                      <a:pos x="3" y="40"/>
                    </a:cxn>
                    <a:cxn ang="0">
                      <a:pos x="2" y="38"/>
                    </a:cxn>
                    <a:cxn ang="0">
                      <a:pos x="4" y="37"/>
                    </a:cxn>
                    <a:cxn ang="0">
                      <a:pos x="10" y="32"/>
                    </a:cxn>
                    <a:cxn ang="0">
                      <a:pos x="11" y="29"/>
                    </a:cxn>
                    <a:cxn ang="0">
                      <a:pos x="13" y="30"/>
                    </a:cxn>
                    <a:cxn ang="0">
                      <a:pos x="13" y="28"/>
                    </a:cxn>
                    <a:cxn ang="0">
                      <a:pos x="15" y="25"/>
                    </a:cxn>
                    <a:cxn ang="0">
                      <a:pos x="15" y="24"/>
                    </a:cxn>
                    <a:cxn ang="0">
                      <a:pos x="16" y="22"/>
                    </a:cxn>
                    <a:cxn ang="0">
                      <a:pos x="16" y="20"/>
                    </a:cxn>
                    <a:cxn ang="0">
                      <a:pos x="16" y="19"/>
                    </a:cxn>
                    <a:cxn ang="0">
                      <a:pos x="16" y="14"/>
                    </a:cxn>
                    <a:cxn ang="0">
                      <a:pos x="19" y="12"/>
                    </a:cxn>
                    <a:cxn ang="0">
                      <a:pos x="22" y="13"/>
                    </a:cxn>
                    <a:cxn ang="0">
                      <a:pos x="23" y="12"/>
                    </a:cxn>
                    <a:cxn ang="0">
                      <a:pos x="23" y="10"/>
                    </a:cxn>
                    <a:cxn ang="0">
                      <a:pos x="25" y="9"/>
                    </a:cxn>
                    <a:cxn ang="0">
                      <a:pos x="25" y="6"/>
                    </a:cxn>
                    <a:cxn ang="0">
                      <a:pos x="28" y="0"/>
                    </a:cxn>
                    <a:cxn ang="0">
                      <a:pos x="30" y="0"/>
                    </a:cxn>
                    <a:cxn ang="0">
                      <a:pos x="30" y="3"/>
                    </a:cxn>
                    <a:cxn ang="0">
                      <a:pos x="28" y="6"/>
                    </a:cxn>
                    <a:cxn ang="0">
                      <a:pos x="28" y="8"/>
                    </a:cxn>
                    <a:cxn ang="0">
                      <a:pos x="29" y="10"/>
                    </a:cxn>
                    <a:cxn ang="0">
                      <a:pos x="31" y="10"/>
                    </a:cxn>
                    <a:cxn ang="0">
                      <a:pos x="33" y="10"/>
                    </a:cxn>
                    <a:cxn ang="0">
                      <a:pos x="37" y="11"/>
                    </a:cxn>
                    <a:cxn ang="0">
                      <a:pos x="36" y="13"/>
                    </a:cxn>
                    <a:cxn ang="0">
                      <a:pos x="37" y="18"/>
                    </a:cxn>
                    <a:cxn ang="0">
                      <a:pos x="37" y="25"/>
                    </a:cxn>
                    <a:cxn ang="0">
                      <a:pos x="37" y="26"/>
                    </a:cxn>
                    <a:cxn ang="0">
                      <a:pos x="48" y="34"/>
                    </a:cxn>
                    <a:cxn ang="0">
                      <a:pos x="49" y="40"/>
                    </a:cxn>
                    <a:cxn ang="0">
                      <a:pos x="50" y="50"/>
                    </a:cxn>
                    <a:cxn ang="0">
                      <a:pos x="54" y="54"/>
                    </a:cxn>
                    <a:cxn ang="0">
                      <a:pos x="53" y="56"/>
                    </a:cxn>
                    <a:cxn ang="0">
                      <a:pos x="50" y="57"/>
                    </a:cxn>
                    <a:cxn ang="0">
                      <a:pos x="50" y="62"/>
                    </a:cxn>
                    <a:cxn ang="0">
                      <a:pos x="52" y="65"/>
                    </a:cxn>
                    <a:cxn ang="0">
                      <a:pos x="52" y="67"/>
                    </a:cxn>
                    <a:cxn ang="0">
                      <a:pos x="46" y="70"/>
                    </a:cxn>
                    <a:cxn ang="0">
                      <a:pos x="39" y="78"/>
                    </a:cxn>
                    <a:cxn ang="0">
                      <a:pos x="35" y="79"/>
                    </a:cxn>
                    <a:cxn ang="0">
                      <a:pos x="31" y="77"/>
                    </a:cxn>
                    <a:cxn ang="0">
                      <a:pos x="28" y="76"/>
                    </a:cxn>
                    <a:cxn ang="0">
                      <a:pos x="26" y="75"/>
                    </a:cxn>
                    <a:cxn ang="0">
                      <a:pos x="16" y="74"/>
                    </a:cxn>
                    <a:cxn ang="0">
                      <a:pos x="11" y="72"/>
                    </a:cxn>
                    <a:cxn ang="0">
                      <a:pos x="9" y="72"/>
                    </a:cxn>
                    <a:cxn ang="0">
                      <a:pos x="7" y="68"/>
                    </a:cxn>
                    <a:cxn ang="0">
                      <a:pos x="8" y="66"/>
                    </a:cxn>
                    <a:cxn ang="0">
                      <a:pos x="7" y="62"/>
                    </a:cxn>
                    <a:cxn ang="0">
                      <a:pos x="8" y="60"/>
                    </a:cxn>
                    <a:cxn ang="0">
                      <a:pos x="7" y="59"/>
                    </a:cxn>
                    <a:cxn ang="0">
                      <a:pos x="5" y="59"/>
                    </a:cxn>
                    <a:cxn ang="0">
                      <a:pos x="3" y="56"/>
                    </a:cxn>
                    <a:cxn ang="0">
                      <a:pos x="0" y="52"/>
                    </a:cxn>
                    <a:cxn ang="0">
                      <a:pos x="0" y="45"/>
                    </a:cxn>
                  </a:cxnLst>
                  <a:rect l="0" t="0" r="r" b="b"/>
                  <a:pathLst>
                    <a:path w="55" h="80">
                      <a:moveTo>
                        <a:pt x="0" y="45"/>
                      </a:moveTo>
                      <a:lnTo>
                        <a:pt x="2" y="43"/>
                      </a:lnTo>
                      <a:lnTo>
                        <a:pt x="3" y="40"/>
                      </a:lnTo>
                      <a:lnTo>
                        <a:pt x="2" y="38"/>
                      </a:lnTo>
                      <a:lnTo>
                        <a:pt x="4" y="37"/>
                      </a:lnTo>
                      <a:lnTo>
                        <a:pt x="10" y="32"/>
                      </a:lnTo>
                      <a:lnTo>
                        <a:pt x="11" y="29"/>
                      </a:lnTo>
                      <a:lnTo>
                        <a:pt x="13" y="30"/>
                      </a:lnTo>
                      <a:lnTo>
                        <a:pt x="13" y="28"/>
                      </a:lnTo>
                      <a:lnTo>
                        <a:pt x="15" y="25"/>
                      </a:lnTo>
                      <a:lnTo>
                        <a:pt x="15" y="24"/>
                      </a:lnTo>
                      <a:lnTo>
                        <a:pt x="16" y="22"/>
                      </a:lnTo>
                      <a:lnTo>
                        <a:pt x="16" y="20"/>
                      </a:lnTo>
                      <a:lnTo>
                        <a:pt x="16" y="19"/>
                      </a:lnTo>
                      <a:lnTo>
                        <a:pt x="16" y="14"/>
                      </a:lnTo>
                      <a:lnTo>
                        <a:pt x="19" y="12"/>
                      </a:lnTo>
                      <a:lnTo>
                        <a:pt x="22" y="13"/>
                      </a:lnTo>
                      <a:lnTo>
                        <a:pt x="23" y="12"/>
                      </a:lnTo>
                      <a:lnTo>
                        <a:pt x="23" y="10"/>
                      </a:lnTo>
                      <a:lnTo>
                        <a:pt x="25" y="9"/>
                      </a:lnTo>
                      <a:lnTo>
                        <a:pt x="25" y="6"/>
                      </a:lnTo>
                      <a:lnTo>
                        <a:pt x="28" y="0"/>
                      </a:lnTo>
                      <a:lnTo>
                        <a:pt x="30" y="0"/>
                      </a:lnTo>
                      <a:lnTo>
                        <a:pt x="30" y="3"/>
                      </a:lnTo>
                      <a:lnTo>
                        <a:pt x="28" y="6"/>
                      </a:lnTo>
                      <a:lnTo>
                        <a:pt x="28" y="8"/>
                      </a:lnTo>
                      <a:lnTo>
                        <a:pt x="29" y="10"/>
                      </a:lnTo>
                      <a:lnTo>
                        <a:pt x="31" y="10"/>
                      </a:lnTo>
                      <a:lnTo>
                        <a:pt x="33" y="10"/>
                      </a:lnTo>
                      <a:lnTo>
                        <a:pt x="37" y="11"/>
                      </a:lnTo>
                      <a:lnTo>
                        <a:pt x="36" y="13"/>
                      </a:lnTo>
                      <a:lnTo>
                        <a:pt x="37" y="18"/>
                      </a:lnTo>
                      <a:lnTo>
                        <a:pt x="37" y="25"/>
                      </a:lnTo>
                      <a:lnTo>
                        <a:pt x="37" y="26"/>
                      </a:lnTo>
                      <a:lnTo>
                        <a:pt x="48" y="34"/>
                      </a:lnTo>
                      <a:lnTo>
                        <a:pt x="49" y="40"/>
                      </a:lnTo>
                      <a:lnTo>
                        <a:pt x="50" y="50"/>
                      </a:lnTo>
                      <a:lnTo>
                        <a:pt x="54" y="54"/>
                      </a:lnTo>
                      <a:lnTo>
                        <a:pt x="53" y="56"/>
                      </a:lnTo>
                      <a:lnTo>
                        <a:pt x="50" y="57"/>
                      </a:lnTo>
                      <a:lnTo>
                        <a:pt x="50" y="62"/>
                      </a:lnTo>
                      <a:lnTo>
                        <a:pt x="52" y="65"/>
                      </a:lnTo>
                      <a:lnTo>
                        <a:pt x="52" y="67"/>
                      </a:lnTo>
                      <a:lnTo>
                        <a:pt x="46" y="70"/>
                      </a:lnTo>
                      <a:lnTo>
                        <a:pt x="39" y="78"/>
                      </a:lnTo>
                      <a:lnTo>
                        <a:pt x="35" y="79"/>
                      </a:lnTo>
                      <a:lnTo>
                        <a:pt x="31" y="77"/>
                      </a:lnTo>
                      <a:lnTo>
                        <a:pt x="28" y="76"/>
                      </a:lnTo>
                      <a:lnTo>
                        <a:pt x="26" y="75"/>
                      </a:lnTo>
                      <a:lnTo>
                        <a:pt x="16" y="74"/>
                      </a:lnTo>
                      <a:lnTo>
                        <a:pt x="11" y="72"/>
                      </a:lnTo>
                      <a:lnTo>
                        <a:pt x="9" y="72"/>
                      </a:lnTo>
                      <a:lnTo>
                        <a:pt x="7" y="68"/>
                      </a:lnTo>
                      <a:lnTo>
                        <a:pt x="8" y="66"/>
                      </a:lnTo>
                      <a:lnTo>
                        <a:pt x="7" y="62"/>
                      </a:lnTo>
                      <a:lnTo>
                        <a:pt x="8" y="60"/>
                      </a:lnTo>
                      <a:lnTo>
                        <a:pt x="7" y="59"/>
                      </a:lnTo>
                      <a:lnTo>
                        <a:pt x="5" y="59"/>
                      </a:lnTo>
                      <a:lnTo>
                        <a:pt x="3" y="56"/>
                      </a:lnTo>
                      <a:lnTo>
                        <a:pt x="0" y="52"/>
                      </a:lnTo>
                      <a:lnTo>
                        <a:pt x="0" y="45"/>
                      </a:lnTo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 w="12700" cap="rnd" cmpd="sng">
                  <a:solidFill>
                    <a:schemeClr val="bg1">
                      <a:lumMod val="50000"/>
                    </a:schemeClr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es-MX">
                    <a:solidFill>
                      <a:schemeClr val="bg1">
                        <a:lumMod val="50000"/>
                      </a:schemeClr>
                    </a:solidFill>
                  </a:endParaRPr>
                </a:p>
              </p:txBody>
            </p:sp>
          </p:grpSp>
          <p:sp>
            <p:nvSpPr>
              <p:cNvPr id="59" name="58 Elipse"/>
              <p:cNvSpPr/>
              <p:nvPr/>
            </p:nvSpPr>
            <p:spPr>
              <a:xfrm>
                <a:off x="3779912" y="2348879"/>
                <a:ext cx="153559" cy="144016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MX"/>
              </a:p>
            </p:txBody>
          </p:sp>
        </p:grpSp>
        <p:sp>
          <p:nvSpPr>
            <p:cNvPr id="2" name="TextBox 1"/>
            <p:cNvSpPr txBox="1"/>
            <p:nvPr/>
          </p:nvSpPr>
          <p:spPr>
            <a:xfrm>
              <a:off x="5473710" y="1484783"/>
              <a:ext cx="3422590" cy="68859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200" dirty="0" smtClean="0">
                  <a:latin typeface="Arial Rounded MT Bold"/>
                  <a:cs typeface="Arial Rounded MT Bold"/>
                </a:rPr>
                <a:t>Cobertura Geográfica</a:t>
              </a:r>
            </a:p>
            <a:p>
              <a:pPr algn="ctr"/>
              <a:r>
                <a:rPr lang="en-US" sz="1600" dirty="0" smtClean="0">
                  <a:latin typeface="Arial Rounded MT Bold"/>
                  <a:cs typeface="Arial Rounded MT Bold"/>
                </a:rPr>
                <a:t>CIMAV, CIATEQ y COMIMSA</a:t>
              </a:r>
              <a:endParaRPr lang="en-US" sz="1600" dirty="0">
                <a:latin typeface="Arial Rounded MT Bold"/>
                <a:cs typeface="Arial Rounded MT Bold"/>
              </a:endParaRPr>
            </a:p>
          </p:txBody>
        </p:sp>
        <p:sp>
          <p:nvSpPr>
            <p:cNvPr id="70" name="58 Elipse"/>
            <p:cNvSpPr/>
            <p:nvPr/>
          </p:nvSpPr>
          <p:spPr>
            <a:xfrm>
              <a:off x="4466859" y="2581596"/>
              <a:ext cx="169413" cy="154765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71" name="58 Elipse"/>
            <p:cNvSpPr/>
            <p:nvPr/>
          </p:nvSpPr>
          <p:spPr>
            <a:xfrm>
              <a:off x="5527222" y="4673925"/>
              <a:ext cx="169413" cy="154765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72" name="58 Elipse"/>
            <p:cNvSpPr/>
            <p:nvPr/>
          </p:nvSpPr>
          <p:spPr>
            <a:xfrm>
              <a:off x="5797035" y="3468946"/>
              <a:ext cx="169413" cy="154765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73" name="58 Elipse"/>
            <p:cNvSpPr/>
            <p:nvPr/>
          </p:nvSpPr>
          <p:spPr>
            <a:xfrm>
              <a:off x="5227011" y="3108702"/>
              <a:ext cx="169413" cy="154765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74" name="58 Elipse"/>
            <p:cNvSpPr/>
            <p:nvPr/>
          </p:nvSpPr>
          <p:spPr>
            <a:xfrm>
              <a:off x="4587075" y="3564028"/>
              <a:ext cx="169413" cy="154765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75" name="58 Elipse"/>
            <p:cNvSpPr/>
            <p:nvPr/>
          </p:nvSpPr>
          <p:spPr>
            <a:xfrm>
              <a:off x="5867535" y="5485246"/>
              <a:ext cx="169413" cy="154765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76" name="58 Elipse"/>
            <p:cNvSpPr/>
            <p:nvPr/>
          </p:nvSpPr>
          <p:spPr>
            <a:xfrm>
              <a:off x="6006802" y="4734054"/>
              <a:ext cx="169413" cy="154765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77" name="58 Elipse"/>
            <p:cNvSpPr/>
            <p:nvPr/>
          </p:nvSpPr>
          <p:spPr>
            <a:xfrm>
              <a:off x="5346897" y="4989905"/>
              <a:ext cx="169413" cy="154765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78" name="58 Elipse"/>
            <p:cNvSpPr/>
            <p:nvPr/>
          </p:nvSpPr>
          <p:spPr>
            <a:xfrm>
              <a:off x="5772838" y="4698164"/>
              <a:ext cx="169413" cy="154765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80" name="58 Elipse"/>
            <p:cNvSpPr/>
            <p:nvPr/>
          </p:nvSpPr>
          <p:spPr>
            <a:xfrm>
              <a:off x="5891206" y="4991313"/>
              <a:ext cx="169413" cy="154765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81" name="58 Elipse"/>
            <p:cNvSpPr/>
            <p:nvPr/>
          </p:nvSpPr>
          <p:spPr>
            <a:xfrm>
              <a:off x="5996998" y="5143713"/>
              <a:ext cx="169413" cy="154765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83" name="58 Elipse"/>
            <p:cNvSpPr/>
            <p:nvPr/>
          </p:nvSpPr>
          <p:spPr>
            <a:xfrm>
              <a:off x="3421511" y="2061540"/>
              <a:ext cx="169413" cy="154765"/>
            </a:xfrm>
            <a:prstGeom prst="ellipse">
              <a:avLst/>
            </a:prstGeom>
            <a:solidFill>
              <a:srgbClr val="33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84" name="58 Elipse"/>
            <p:cNvSpPr/>
            <p:nvPr/>
          </p:nvSpPr>
          <p:spPr>
            <a:xfrm>
              <a:off x="4192283" y="2596033"/>
              <a:ext cx="169413" cy="154765"/>
            </a:xfrm>
            <a:prstGeom prst="ellipse">
              <a:avLst/>
            </a:prstGeom>
            <a:solidFill>
              <a:srgbClr val="33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85" name="58 Elipse"/>
            <p:cNvSpPr/>
            <p:nvPr/>
          </p:nvSpPr>
          <p:spPr>
            <a:xfrm>
              <a:off x="5379934" y="2843238"/>
              <a:ext cx="169413" cy="154765"/>
            </a:xfrm>
            <a:prstGeom prst="ellipse">
              <a:avLst/>
            </a:prstGeom>
            <a:solidFill>
              <a:srgbClr val="33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86" name="58 Elipse"/>
            <p:cNvSpPr/>
            <p:nvPr/>
          </p:nvSpPr>
          <p:spPr>
            <a:xfrm>
              <a:off x="5763570" y="3249370"/>
              <a:ext cx="169413" cy="154765"/>
            </a:xfrm>
            <a:prstGeom prst="ellipse">
              <a:avLst/>
            </a:prstGeom>
            <a:solidFill>
              <a:srgbClr val="33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87" name="58 Elipse"/>
            <p:cNvSpPr/>
            <p:nvPr/>
          </p:nvSpPr>
          <p:spPr>
            <a:xfrm>
              <a:off x="6126522" y="3773543"/>
              <a:ext cx="169413" cy="154765"/>
            </a:xfrm>
            <a:prstGeom prst="ellipse">
              <a:avLst/>
            </a:prstGeom>
            <a:solidFill>
              <a:srgbClr val="33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88" name="58 Elipse"/>
            <p:cNvSpPr/>
            <p:nvPr/>
          </p:nvSpPr>
          <p:spPr>
            <a:xfrm>
              <a:off x="3923628" y="3398802"/>
              <a:ext cx="169413" cy="154765"/>
            </a:xfrm>
            <a:prstGeom prst="ellipse">
              <a:avLst/>
            </a:prstGeom>
            <a:solidFill>
              <a:srgbClr val="33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89" name="58 Elipse"/>
            <p:cNvSpPr/>
            <p:nvPr/>
          </p:nvSpPr>
          <p:spPr>
            <a:xfrm>
              <a:off x="5603425" y="4173470"/>
              <a:ext cx="169413" cy="154765"/>
            </a:xfrm>
            <a:prstGeom prst="ellipse">
              <a:avLst/>
            </a:prstGeom>
            <a:solidFill>
              <a:srgbClr val="33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91" name="58 Elipse"/>
            <p:cNvSpPr/>
            <p:nvPr/>
          </p:nvSpPr>
          <p:spPr>
            <a:xfrm>
              <a:off x="5582060" y="4526636"/>
              <a:ext cx="169413" cy="154765"/>
            </a:xfrm>
            <a:prstGeom prst="ellipse">
              <a:avLst/>
            </a:prstGeom>
            <a:solidFill>
              <a:srgbClr val="33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92" name="58 Elipse"/>
            <p:cNvSpPr/>
            <p:nvPr/>
          </p:nvSpPr>
          <p:spPr>
            <a:xfrm>
              <a:off x="5239245" y="4329879"/>
              <a:ext cx="169413" cy="154765"/>
            </a:xfrm>
            <a:prstGeom prst="ellipse">
              <a:avLst/>
            </a:prstGeom>
            <a:solidFill>
              <a:srgbClr val="33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93" name="58 Elipse"/>
            <p:cNvSpPr/>
            <p:nvPr/>
          </p:nvSpPr>
          <p:spPr>
            <a:xfrm>
              <a:off x="5806499" y="5132017"/>
              <a:ext cx="169413" cy="154765"/>
            </a:xfrm>
            <a:prstGeom prst="ellipse">
              <a:avLst/>
            </a:prstGeom>
            <a:solidFill>
              <a:srgbClr val="33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94" name="58 Elipse"/>
            <p:cNvSpPr/>
            <p:nvPr/>
          </p:nvSpPr>
          <p:spPr>
            <a:xfrm>
              <a:off x="6540039" y="5648998"/>
              <a:ext cx="169413" cy="154765"/>
            </a:xfrm>
            <a:prstGeom prst="ellipse">
              <a:avLst/>
            </a:prstGeom>
            <a:solidFill>
              <a:srgbClr val="33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95" name="58 Elipse"/>
            <p:cNvSpPr/>
            <p:nvPr/>
          </p:nvSpPr>
          <p:spPr>
            <a:xfrm>
              <a:off x="5644296" y="5416625"/>
              <a:ext cx="169413" cy="154765"/>
            </a:xfrm>
            <a:prstGeom prst="ellipse">
              <a:avLst/>
            </a:prstGeom>
            <a:solidFill>
              <a:srgbClr val="33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96" name="58 Elipse"/>
            <p:cNvSpPr/>
            <p:nvPr/>
          </p:nvSpPr>
          <p:spPr>
            <a:xfrm>
              <a:off x="7601989" y="5747470"/>
              <a:ext cx="169413" cy="154765"/>
            </a:xfrm>
            <a:prstGeom prst="ellipse">
              <a:avLst/>
            </a:prstGeom>
            <a:solidFill>
              <a:srgbClr val="33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97" name="58 Elipse"/>
            <p:cNvSpPr/>
            <p:nvPr/>
          </p:nvSpPr>
          <p:spPr>
            <a:xfrm>
              <a:off x="5846677" y="4287636"/>
              <a:ext cx="169413" cy="154765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99" name="58 Elipse"/>
            <p:cNvSpPr/>
            <p:nvPr/>
          </p:nvSpPr>
          <p:spPr>
            <a:xfrm>
              <a:off x="8433560" y="4551382"/>
              <a:ext cx="169413" cy="154765"/>
            </a:xfrm>
            <a:prstGeom prst="ellipse">
              <a:avLst/>
            </a:prstGeom>
            <a:solidFill>
              <a:srgbClr val="3366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36" name="CuadroTexto 35"/>
            <p:cNvSpPr txBox="1"/>
            <p:nvPr/>
          </p:nvSpPr>
          <p:spPr>
            <a:xfrm>
              <a:off x="247373" y="3389002"/>
              <a:ext cx="1265621" cy="4694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400" dirty="0" smtClean="0">
                  <a:solidFill>
                    <a:srgbClr val="FF0000"/>
                  </a:solidFill>
                  <a:latin typeface="Arial Rounded MT Bold"/>
                  <a:cs typeface="Arial Rounded MT Bold"/>
                </a:rPr>
                <a:t>CIMAV</a:t>
              </a:r>
              <a:endParaRPr lang="es-ES" sz="2400" dirty="0">
                <a:solidFill>
                  <a:srgbClr val="FF0000"/>
                </a:solidFill>
                <a:latin typeface="Arial Rounded MT Bold"/>
                <a:cs typeface="Arial Rounded MT Bold"/>
              </a:endParaRPr>
            </a:p>
          </p:txBody>
        </p:sp>
        <p:sp>
          <p:nvSpPr>
            <p:cNvPr id="42" name="CuadroTexto 41"/>
            <p:cNvSpPr txBox="1"/>
            <p:nvPr/>
          </p:nvSpPr>
          <p:spPr>
            <a:xfrm>
              <a:off x="235718" y="3806387"/>
              <a:ext cx="1676220" cy="4381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2200" dirty="0" smtClean="0">
                  <a:solidFill>
                    <a:srgbClr val="0000FF"/>
                  </a:solidFill>
                  <a:latin typeface="Arial Rounded MT Bold"/>
                  <a:cs typeface="Arial Rounded MT Bold"/>
                </a:rPr>
                <a:t>COMIMSA</a:t>
              </a:r>
              <a:endParaRPr lang="es-ES" sz="2200" dirty="0">
                <a:solidFill>
                  <a:srgbClr val="0000FF"/>
                </a:solidFill>
                <a:latin typeface="Arial Rounded MT Bold"/>
                <a:cs typeface="Arial Rounded MT Bold"/>
              </a:endParaRPr>
            </a:p>
          </p:txBody>
        </p:sp>
      </p:grpSp>
      <p:sp>
        <p:nvSpPr>
          <p:cNvPr id="79" name="58 Elipse"/>
          <p:cNvSpPr/>
          <p:nvPr/>
        </p:nvSpPr>
        <p:spPr>
          <a:xfrm>
            <a:off x="3273123" y="3195024"/>
            <a:ext cx="158312" cy="152183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2" name="58 Elipse"/>
          <p:cNvSpPr/>
          <p:nvPr/>
        </p:nvSpPr>
        <p:spPr>
          <a:xfrm>
            <a:off x="530290" y="3809433"/>
            <a:ext cx="169413" cy="154765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0" name="58 Elipse"/>
          <p:cNvSpPr/>
          <p:nvPr/>
        </p:nvSpPr>
        <p:spPr>
          <a:xfrm>
            <a:off x="6399593" y="5190397"/>
            <a:ext cx="169413" cy="154765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8" name="58 Elipse"/>
          <p:cNvSpPr/>
          <p:nvPr/>
        </p:nvSpPr>
        <p:spPr>
          <a:xfrm>
            <a:off x="7820205" y="5791126"/>
            <a:ext cx="169413" cy="154765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2" name="58 Elipse"/>
          <p:cNvSpPr/>
          <p:nvPr/>
        </p:nvSpPr>
        <p:spPr>
          <a:xfrm>
            <a:off x="534114" y="3391795"/>
            <a:ext cx="169413" cy="154765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5" name="58 Elipse"/>
          <p:cNvSpPr/>
          <p:nvPr/>
        </p:nvSpPr>
        <p:spPr>
          <a:xfrm>
            <a:off x="5125099" y="4952005"/>
            <a:ext cx="169413" cy="154765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6" name="58 Elipse"/>
          <p:cNvSpPr/>
          <p:nvPr/>
        </p:nvSpPr>
        <p:spPr>
          <a:xfrm>
            <a:off x="5142834" y="5263365"/>
            <a:ext cx="169413" cy="154765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7" name="58 Elipse"/>
          <p:cNvSpPr/>
          <p:nvPr/>
        </p:nvSpPr>
        <p:spPr>
          <a:xfrm>
            <a:off x="4671258" y="3029300"/>
            <a:ext cx="169413" cy="154765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8" name="58 Elipse"/>
          <p:cNvSpPr/>
          <p:nvPr/>
        </p:nvSpPr>
        <p:spPr>
          <a:xfrm>
            <a:off x="5565936" y="4475869"/>
            <a:ext cx="169413" cy="154765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0" name="58 Elipse"/>
          <p:cNvSpPr/>
          <p:nvPr/>
        </p:nvSpPr>
        <p:spPr>
          <a:xfrm>
            <a:off x="5726946" y="4805494"/>
            <a:ext cx="169413" cy="154765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1" name="58 Elipse"/>
          <p:cNvSpPr/>
          <p:nvPr/>
        </p:nvSpPr>
        <p:spPr>
          <a:xfrm>
            <a:off x="6179696" y="5125206"/>
            <a:ext cx="169413" cy="154765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2" name="58 Elipse"/>
          <p:cNvSpPr/>
          <p:nvPr/>
        </p:nvSpPr>
        <p:spPr>
          <a:xfrm>
            <a:off x="6258120" y="5260095"/>
            <a:ext cx="169413" cy="154765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3" name="58 Elipse"/>
          <p:cNvSpPr/>
          <p:nvPr/>
        </p:nvSpPr>
        <p:spPr>
          <a:xfrm>
            <a:off x="5468678" y="5373173"/>
            <a:ext cx="169413" cy="154765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4" name="58 Elipse"/>
          <p:cNvSpPr/>
          <p:nvPr/>
        </p:nvSpPr>
        <p:spPr>
          <a:xfrm>
            <a:off x="6380542" y="5248594"/>
            <a:ext cx="169413" cy="154765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5" name="58 Elipse"/>
          <p:cNvSpPr/>
          <p:nvPr/>
        </p:nvSpPr>
        <p:spPr>
          <a:xfrm>
            <a:off x="6063644" y="4745384"/>
            <a:ext cx="169413" cy="154765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7" name="58 Elipse"/>
          <p:cNvSpPr/>
          <p:nvPr/>
        </p:nvSpPr>
        <p:spPr>
          <a:xfrm>
            <a:off x="5959491" y="3891870"/>
            <a:ext cx="169413" cy="154765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19" name="58 Elipse"/>
          <p:cNvSpPr/>
          <p:nvPr/>
        </p:nvSpPr>
        <p:spPr>
          <a:xfrm>
            <a:off x="5911997" y="4534636"/>
            <a:ext cx="169413" cy="154765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0" name="58 Elipse"/>
          <p:cNvSpPr/>
          <p:nvPr/>
        </p:nvSpPr>
        <p:spPr>
          <a:xfrm>
            <a:off x="6292700" y="4142345"/>
            <a:ext cx="169413" cy="154765"/>
          </a:xfrm>
          <a:prstGeom prst="ellipse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1" name="CuadroTexto 120"/>
          <p:cNvSpPr txBox="1"/>
          <p:nvPr/>
        </p:nvSpPr>
        <p:spPr>
          <a:xfrm>
            <a:off x="810816" y="3231447"/>
            <a:ext cx="124788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200" dirty="0" smtClean="0">
                <a:solidFill>
                  <a:srgbClr val="00FF00"/>
                </a:solidFill>
                <a:latin typeface="Arial Rounded MT Bold"/>
                <a:cs typeface="Arial Rounded MT Bold"/>
              </a:rPr>
              <a:t>CIATEQ</a:t>
            </a:r>
            <a:endParaRPr lang="es-ES" sz="2200" dirty="0">
              <a:solidFill>
                <a:srgbClr val="00FF00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122" name="58 Elipse"/>
          <p:cNvSpPr/>
          <p:nvPr/>
        </p:nvSpPr>
        <p:spPr>
          <a:xfrm>
            <a:off x="5299265" y="4900149"/>
            <a:ext cx="169413" cy="154765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44" name="Agrupar 43"/>
          <p:cNvGrpSpPr/>
          <p:nvPr/>
        </p:nvGrpSpPr>
        <p:grpSpPr>
          <a:xfrm>
            <a:off x="75340" y="5558553"/>
            <a:ext cx="4344868" cy="1271996"/>
            <a:chOff x="75340" y="5340748"/>
            <a:chExt cx="5026852" cy="1489801"/>
          </a:xfrm>
          <a:effectLst>
            <a:outerShdw blurRad="412750" dist="254000" dir="2700000" algn="tl" rotWithShape="0">
              <a:srgbClr val="000000">
                <a:alpha val="43000"/>
              </a:srgbClr>
            </a:outerShdw>
          </a:effectLst>
        </p:grpSpPr>
        <p:pic>
          <p:nvPicPr>
            <p:cNvPr id="103" name="Picture 3" descr="Untitled-1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340" y="5340748"/>
              <a:ext cx="1618924" cy="147795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39" name="Imagen 38" descr="Captura de pantalla 2013-11-17 a la(s) 10.01.30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7560" y="5373174"/>
              <a:ext cx="1714632" cy="144988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40" name="Imagen 39" descr="Captura de pantalla 2013-11-17 a la(s) 09.58.45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41647" y="5361416"/>
              <a:ext cx="1605106" cy="146913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="" xmlns:p14="http://schemas.microsoft.com/office/powerpoint/2010/main" val="1834641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Agrupar 43"/>
          <p:cNvGrpSpPr/>
          <p:nvPr/>
        </p:nvGrpSpPr>
        <p:grpSpPr>
          <a:xfrm>
            <a:off x="101022" y="1407078"/>
            <a:ext cx="668320" cy="653730"/>
            <a:chOff x="-170730" y="16103"/>
            <a:chExt cx="853648" cy="644122"/>
          </a:xfrm>
          <a:effectLst>
            <a:outerShdw blurRad="412750" dist="254000" dir="2700000" algn="tl" rotWithShape="0">
              <a:srgbClr val="000000">
                <a:alpha val="43000"/>
              </a:srgbClr>
            </a:outerShdw>
          </a:effectLst>
        </p:grpSpPr>
        <p:pic>
          <p:nvPicPr>
            <p:cNvPr id="25" name="Picture 3" descr="Untitled-1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lc="http://schemas.openxmlformats.org/drawingml/2006/lockedCanvas"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0730" y="16103"/>
              <a:ext cx="853648" cy="64412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aphicFrame>
        <p:nvGraphicFramePr>
          <p:cNvPr id="3" name="1 Gráfico"/>
          <p:cNvGraphicFramePr>
            <a:graphicFrameLocks noGrp="1"/>
          </p:cNvGraphicFramePr>
          <p:nvPr/>
        </p:nvGraphicFramePr>
        <p:xfrm>
          <a:off x="4136623" y="220337"/>
          <a:ext cx="5007377" cy="35850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1"/>
          <p:cNvSpPr txBox="1"/>
          <p:nvPr/>
        </p:nvSpPr>
        <p:spPr>
          <a:xfrm>
            <a:off x="240207" y="0"/>
            <a:ext cx="3077767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 err="1" smtClean="0">
                <a:solidFill>
                  <a:srgbClr val="C00000"/>
                </a:solidFill>
                <a:latin typeface="Arial Rounded MT Bold"/>
                <a:cs typeface="Arial Rounded MT Bold"/>
              </a:rPr>
              <a:t>Impacto</a:t>
            </a:r>
            <a:r>
              <a:rPr lang="en-US" sz="2200" dirty="0" smtClean="0">
                <a:solidFill>
                  <a:srgbClr val="C00000"/>
                </a:solidFill>
                <a:latin typeface="Arial Rounded MT Bold"/>
                <a:cs typeface="Arial Rounded MT Bold"/>
              </a:rPr>
              <a:t> Regional</a:t>
            </a:r>
          </a:p>
          <a:p>
            <a:pPr algn="ctr"/>
            <a:r>
              <a:rPr lang="en-US" sz="1600" dirty="0" smtClean="0">
                <a:solidFill>
                  <a:srgbClr val="FF0000"/>
                </a:solidFill>
                <a:latin typeface="Arial Rounded MT Bold"/>
                <a:cs typeface="Arial Rounded MT Bold"/>
              </a:rPr>
              <a:t>(CIMAV,</a:t>
            </a:r>
            <a:r>
              <a:rPr lang="en-US" sz="1600" dirty="0" smtClean="0">
                <a:solidFill>
                  <a:srgbClr val="002060"/>
                </a:solidFill>
                <a:latin typeface="Arial Rounded MT Bold"/>
                <a:cs typeface="Arial Rounded MT Bold"/>
              </a:rPr>
              <a:t> </a:t>
            </a:r>
            <a:r>
              <a:rPr lang="en-US" sz="1600" dirty="0" smtClean="0">
                <a:solidFill>
                  <a:srgbClr val="00FF00"/>
                </a:solidFill>
                <a:latin typeface="Arial Rounded MT Bold"/>
                <a:cs typeface="Arial Rounded MT Bold"/>
              </a:rPr>
              <a:t>CIATEQ</a:t>
            </a:r>
            <a:r>
              <a:rPr lang="en-US" sz="1600" dirty="0" smtClean="0">
                <a:solidFill>
                  <a:srgbClr val="002060"/>
                </a:solidFill>
                <a:latin typeface="Arial Rounded MT Bold"/>
                <a:cs typeface="Arial Rounded MT Bold"/>
              </a:rPr>
              <a:t> y </a:t>
            </a:r>
            <a:r>
              <a:rPr lang="en-US" sz="1600" dirty="0" smtClean="0">
                <a:solidFill>
                  <a:srgbClr val="0000FF"/>
                </a:solidFill>
                <a:latin typeface="Arial Rounded MT Bold"/>
                <a:cs typeface="Arial Rounded MT Bold"/>
              </a:rPr>
              <a:t>COMIMSA)</a:t>
            </a:r>
            <a:endParaRPr lang="en-US" sz="1600" dirty="0">
              <a:solidFill>
                <a:srgbClr val="0000FF"/>
              </a:solidFill>
              <a:latin typeface="Arial Rounded MT Bold"/>
              <a:cs typeface="Arial Rounded MT Bold"/>
            </a:endParaRPr>
          </a:p>
        </p:txBody>
      </p:sp>
      <p:graphicFrame>
        <p:nvGraphicFramePr>
          <p:cNvPr id="8" name="1 Gráfico"/>
          <p:cNvGraphicFramePr/>
          <p:nvPr/>
        </p:nvGraphicFramePr>
        <p:xfrm>
          <a:off x="35555" y="2599981"/>
          <a:ext cx="5494911" cy="38118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10 Rectángulo"/>
          <p:cNvSpPr/>
          <p:nvPr/>
        </p:nvSpPr>
        <p:spPr>
          <a:xfrm>
            <a:off x="387464" y="633478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 sz="1400" b="1" i="0" u="none" strike="noStrike" kern="1200" baseline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ea typeface="+mn-ea"/>
                <a:cs typeface="+mn-cs"/>
              </a:defRPr>
            </a:pPr>
            <a:r>
              <a:rPr lang="en-US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Monto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total </a:t>
            </a:r>
            <a:r>
              <a:rPr lang="en-US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aprobado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por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Estado (2013) </a:t>
            </a:r>
          </a:p>
          <a:p>
            <a:pPr algn="ctr">
              <a:defRPr sz="1400" b="1" i="0" u="none" strike="noStrike" kern="1200" baseline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  <a:ea typeface="+mn-ea"/>
                <a:cs typeface="+mn-cs"/>
              </a:defRPr>
            </a:pP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($ </a:t>
            </a:r>
            <a:r>
              <a:rPr lang="en-US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millones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itchFamily="34" charset="0"/>
              </a:rPr>
              <a:t> de pesos)</a:t>
            </a:r>
            <a:endParaRPr lang="en-US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itchFamily="34" charset="0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967653" y="897448"/>
            <a:ext cx="354926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35%  COMIMSA (Coahuila)</a:t>
            </a:r>
            <a:endParaRPr lang="es-MX" sz="1600" b="1" dirty="0" smtClean="0">
              <a:solidFill>
                <a:srgbClr val="FF0000"/>
              </a:solidFill>
            </a:endParaRPr>
          </a:p>
          <a:p>
            <a:endParaRPr lang="es-MX" sz="1600" b="1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MX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21% CIATEQ (Querétaro)</a:t>
            </a:r>
          </a:p>
          <a:p>
            <a:endParaRPr lang="es-MX" sz="1600" b="1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s-MX" sz="1600" b="1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MX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43% CIMAV (Chihuahua)</a:t>
            </a:r>
          </a:p>
          <a:p>
            <a:endParaRPr lang="es-MX" sz="1600" b="1" dirty="0" smtClean="0"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s-MX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endParaRPr lang="es-MX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2" name="1 Imagen" descr="Captura de pantalla 2013-11-17 a la(s) 10.01.30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lc="http://schemas.openxmlformats.org/drawingml/2006/lockedCanvas" xmlns:a14="http://schemas.microsoft.com/office/drawing/2010/main" xmlns="" xmlns:cdr="http://schemas.openxmlformats.org/drawingml/2006/chartDrawing" xmlns:c="http://schemas.openxmlformats.org/drawingml/2006/chart" val="0"/>
              </a:ext>
            </a:extLst>
          </a:blip>
          <a:stretch>
            <a:fillRect/>
          </a:stretch>
        </p:blipFill>
        <p:spPr>
          <a:xfrm>
            <a:off x="90005" y="677108"/>
            <a:ext cx="639322" cy="7079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1 Imagen" descr="Captura de pantalla 2013-11-17 a la(s) 09.58.45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lc="http://schemas.openxmlformats.org/drawingml/2006/lockedCanvas" xmlns:a14="http://schemas.microsoft.com/office/drawing/2010/main" xmlns="" xmlns:cdr="http://schemas.openxmlformats.org/drawingml/2006/chartDrawing" xmlns:c="http://schemas.openxmlformats.org/drawingml/2006/chart" val="0"/>
              </a:ext>
            </a:extLst>
          </a:blip>
          <a:stretch>
            <a:fillRect/>
          </a:stretch>
        </p:blipFill>
        <p:spPr>
          <a:xfrm>
            <a:off x="74952" y="2038774"/>
            <a:ext cx="935679" cy="5850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27" name="26 Conector recto de flecha"/>
          <p:cNvCxnSpPr/>
          <p:nvPr/>
        </p:nvCxnSpPr>
        <p:spPr>
          <a:xfrm>
            <a:off x="1010631" y="2623779"/>
            <a:ext cx="3363065" cy="209144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27 Conector recto de flecha"/>
          <p:cNvCxnSpPr/>
          <p:nvPr/>
        </p:nvCxnSpPr>
        <p:spPr>
          <a:xfrm>
            <a:off x="1010631" y="2599981"/>
            <a:ext cx="6690159" cy="2379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741452261"/>
              </p:ext>
            </p:extLst>
          </p:nvPr>
        </p:nvGraphicFramePr>
        <p:xfrm>
          <a:off x="1083648" y="2203373"/>
          <a:ext cx="7259092" cy="30282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3386"/>
                <a:gridCol w="1541209"/>
                <a:gridCol w="2165444"/>
                <a:gridCol w="1315167"/>
                <a:gridCol w="1353886"/>
              </a:tblGrid>
              <a:tr h="738074">
                <a:tc>
                  <a:txBody>
                    <a:bodyPr/>
                    <a:lstStyle/>
                    <a:p>
                      <a:pPr algn="ctr"/>
                      <a:r>
                        <a:rPr lang="es-MX" sz="1700" dirty="0" smtClean="0">
                          <a:latin typeface="Arial" pitchFamily="34" charset="0"/>
                          <a:cs typeface="Arial" pitchFamily="34" charset="0"/>
                        </a:rPr>
                        <a:t>Año</a:t>
                      </a:r>
                      <a:endParaRPr lang="en-US" sz="17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cell3D prstMaterial="dkEdge">
                      <a:bevel w="50800" h="38100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700" dirty="0" smtClean="0">
                          <a:latin typeface="Arial" pitchFamily="34" charset="0"/>
                          <a:cs typeface="Arial" pitchFamily="34" charset="0"/>
                        </a:rPr>
                        <a:t>Número de Proyectos en Negociación </a:t>
                      </a:r>
                      <a:endParaRPr lang="en-US" sz="17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cell3D prstMaterial="dkEdge">
                      <a:bevel w="50800" h="38100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700" dirty="0" smtClean="0">
                          <a:latin typeface="Arial" pitchFamily="34" charset="0"/>
                          <a:cs typeface="Arial" pitchFamily="34" charset="0"/>
                        </a:rPr>
                        <a:t>Proyectos</a:t>
                      </a:r>
                      <a:r>
                        <a:rPr lang="es-MX" sz="1700" baseline="0" dirty="0" smtClean="0">
                          <a:latin typeface="Arial" pitchFamily="34" charset="0"/>
                          <a:cs typeface="Arial" pitchFamily="34" charset="0"/>
                        </a:rPr>
                        <a:t> Sometidos a la Convocatoria</a:t>
                      </a:r>
                      <a:endParaRPr lang="en-US" sz="17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cell3D prstMaterial="dkEdge">
                      <a:bevel w="50800" h="38100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700" dirty="0" smtClean="0">
                          <a:latin typeface="Arial" pitchFamily="34" charset="0"/>
                          <a:cs typeface="Arial" pitchFamily="34" charset="0"/>
                        </a:rPr>
                        <a:t>Aprobados</a:t>
                      </a:r>
                    </a:p>
                    <a:p>
                      <a:pPr algn="ctr"/>
                      <a:r>
                        <a:rPr lang="es-MX" sz="1700" dirty="0" smtClean="0">
                          <a:latin typeface="Arial" pitchFamily="34" charset="0"/>
                          <a:cs typeface="Arial" pitchFamily="34" charset="0"/>
                        </a:rPr>
                        <a:t>(%)</a:t>
                      </a:r>
                      <a:endParaRPr lang="en-US" sz="17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cell3D prstMaterial="dkEdge">
                      <a:bevel w="50800" h="38100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err="1" smtClean="0">
                          <a:latin typeface="Arial" pitchFamily="34" charset="0"/>
                          <a:cs typeface="Arial" pitchFamily="34" charset="0"/>
                        </a:rPr>
                        <a:t>Ingreso</a:t>
                      </a:r>
                      <a:endParaRPr lang="en-US" sz="17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1700" dirty="0" err="1" smtClean="0">
                          <a:latin typeface="Arial" pitchFamily="34" charset="0"/>
                          <a:cs typeface="Arial" pitchFamily="34" charset="0"/>
                        </a:rPr>
                        <a:t>para</a:t>
                      </a:r>
                      <a:r>
                        <a:rPr lang="en-US" sz="1700" dirty="0" smtClean="0">
                          <a:latin typeface="Arial" pitchFamily="34" charset="0"/>
                          <a:cs typeface="Arial" pitchFamily="34" charset="0"/>
                        </a:rPr>
                        <a:t> el CPI</a:t>
                      </a:r>
                    </a:p>
                    <a:p>
                      <a:pPr algn="ctr"/>
                      <a:r>
                        <a:rPr lang="en-US" sz="1700" dirty="0" smtClean="0"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en-US" sz="1700" dirty="0" err="1" smtClean="0">
                          <a:latin typeface="Arial" pitchFamily="34" charset="0"/>
                          <a:cs typeface="Arial" pitchFamily="34" charset="0"/>
                        </a:rPr>
                        <a:t>mdp</a:t>
                      </a:r>
                      <a:r>
                        <a:rPr lang="en-US" sz="1700" dirty="0" smtClean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en-US" sz="17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cell3D prstMaterial="dkEdge">
                      <a:bevel w="50800" h="38100"/>
                      <a:lightRig rig="flood" dir="t"/>
                    </a:cell3D>
                  </a:tcPr>
                </a:tc>
              </a:tr>
              <a:tr h="380107"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solidFill>
                            <a:srgbClr val="000090"/>
                          </a:solidFill>
                          <a:latin typeface="Arial Rounded MT Bold"/>
                          <a:cs typeface="Arial Rounded MT Bold"/>
                        </a:rPr>
                        <a:t>2009</a:t>
                      </a:r>
                      <a:endParaRPr lang="en-US" sz="1800" dirty="0">
                        <a:solidFill>
                          <a:srgbClr val="000090"/>
                        </a:solidFill>
                        <a:latin typeface="Arial Rounded MT Bold"/>
                        <a:cs typeface="Arial Rounded MT Bold"/>
                      </a:endParaRPr>
                    </a:p>
                  </a:txBody>
                  <a:tcPr>
                    <a:cell3D prstMaterial="dkEdge">
                      <a:bevel w="50800" h="38100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solidFill>
                            <a:srgbClr val="000090"/>
                          </a:solidFill>
                          <a:latin typeface="Arial Rounded MT Bold"/>
                          <a:cs typeface="Arial Rounded MT Bold"/>
                        </a:rPr>
                        <a:t>35</a:t>
                      </a:r>
                      <a:endParaRPr lang="en-US" sz="1800" dirty="0">
                        <a:solidFill>
                          <a:srgbClr val="000090"/>
                        </a:solidFill>
                        <a:latin typeface="Arial Rounded MT Bold"/>
                        <a:cs typeface="Arial Rounded MT Bold"/>
                      </a:endParaRPr>
                    </a:p>
                  </a:txBody>
                  <a:tcPr>
                    <a:cell3D prstMaterial="dkEdge">
                      <a:bevel w="50800" h="38100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solidFill>
                            <a:srgbClr val="000090"/>
                          </a:solidFill>
                          <a:latin typeface="Arial Rounded MT Bold"/>
                          <a:cs typeface="Arial Rounded MT Bold"/>
                        </a:rPr>
                        <a:t>24</a:t>
                      </a:r>
                      <a:endParaRPr lang="en-US" sz="1800" dirty="0">
                        <a:solidFill>
                          <a:srgbClr val="000090"/>
                        </a:solidFill>
                        <a:latin typeface="Arial Rounded MT Bold"/>
                        <a:cs typeface="Arial Rounded MT Bold"/>
                      </a:endParaRPr>
                    </a:p>
                  </a:txBody>
                  <a:tcPr>
                    <a:cell3D prstMaterial="dkEdge">
                      <a:bevel w="50800" h="38100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solidFill>
                            <a:srgbClr val="000090"/>
                          </a:solidFill>
                          <a:latin typeface="Arial Rounded MT Bold"/>
                          <a:cs typeface="Arial Rounded MT Bold"/>
                        </a:rPr>
                        <a:t> 10 (40 %)</a:t>
                      </a:r>
                      <a:endParaRPr lang="en-US" sz="1800" dirty="0">
                        <a:solidFill>
                          <a:srgbClr val="000090"/>
                        </a:solidFill>
                        <a:latin typeface="Arial Rounded MT Bold"/>
                        <a:cs typeface="Arial Rounded MT Bold"/>
                      </a:endParaRPr>
                    </a:p>
                  </a:txBody>
                  <a:tcPr>
                    <a:cell3D prstMaterial="dkEdge">
                      <a:bevel w="50800" h="38100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90"/>
                          </a:solidFill>
                          <a:latin typeface="Arial Rounded MT Bold"/>
                          <a:cs typeface="Arial Rounded MT Bold"/>
                        </a:rPr>
                        <a:t>18</a:t>
                      </a:r>
                      <a:endParaRPr lang="en-US" sz="1800" dirty="0">
                        <a:solidFill>
                          <a:srgbClr val="000090"/>
                        </a:solidFill>
                        <a:latin typeface="Arial Rounded MT Bold"/>
                        <a:cs typeface="Arial Rounded MT Bold"/>
                      </a:endParaRPr>
                    </a:p>
                  </a:txBody>
                  <a:tcPr>
                    <a:cell3D prstMaterial="dkEdge">
                      <a:bevel w="50800" h="38100"/>
                      <a:lightRig rig="flood" dir="t"/>
                    </a:cell3D>
                  </a:tcPr>
                </a:tc>
              </a:tr>
              <a:tr h="380107"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solidFill>
                            <a:srgbClr val="000090"/>
                          </a:solidFill>
                          <a:latin typeface="Arial Rounded MT Bold"/>
                          <a:cs typeface="Arial Rounded MT Bold"/>
                        </a:rPr>
                        <a:t>2010</a:t>
                      </a:r>
                      <a:endParaRPr lang="en-US" sz="1800" dirty="0">
                        <a:solidFill>
                          <a:srgbClr val="000090"/>
                        </a:solidFill>
                        <a:latin typeface="Arial Rounded MT Bold"/>
                        <a:cs typeface="Arial Rounded MT Bold"/>
                      </a:endParaRPr>
                    </a:p>
                  </a:txBody>
                  <a:tcPr>
                    <a:cell3D prstMaterial="dkEdge">
                      <a:bevel w="50800" h="38100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solidFill>
                            <a:srgbClr val="000090"/>
                          </a:solidFill>
                          <a:latin typeface="Arial Rounded MT Bold"/>
                          <a:cs typeface="Arial Rounded MT Bold"/>
                        </a:rPr>
                        <a:t>82</a:t>
                      </a:r>
                      <a:endParaRPr lang="en-US" sz="1800" dirty="0">
                        <a:solidFill>
                          <a:srgbClr val="000090"/>
                        </a:solidFill>
                        <a:latin typeface="Arial Rounded MT Bold"/>
                        <a:cs typeface="Arial Rounded MT Bold"/>
                      </a:endParaRPr>
                    </a:p>
                  </a:txBody>
                  <a:tcPr>
                    <a:cell3D prstMaterial="dkEdge">
                      <a:bevel w="50800" h="38100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solidFill>
                            <a:srgbClr val="000090"/>
                          </a:solidFill>
                          <a:latin typeface="Arial Rounded MT Bold"/>
                          <a:cs typeface="Arial Rounded MT Bold"/>
                        </a:rPr>
                        <a:t>51  </a:t>
                      </a:r>
                      <a:endParaRPr lang="en-US" sz="1800" dirty="0">
                        <a:solidFill>
                          <a:srgbClr val="000090"/>
                        </a:solidFill>
                        <a:latin typeface="Arial Rounded MT Bold"/>
                        <a:cs typeface="Arial Rounded MT Bold"/>
                      </a:endParaRPr>
                    </a:p>
                  </a:txBody>
                  <a:tcPr>
                    <a:cell3D prstMaterial="dkEdge">
                      <a:bevel w="50800" h="38100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solidFill>
                            <a:srgbClr val="000090"/>
                          </a:solidFill>
                          <a:latin typeface="Arial Rounded MT Bold"/>
                          <a:cs typeface="Arial Rounded MT Bold"/>
                        </a:rPr>
                        <a:t> 21 (39 %)</a:t>
                      </a:r>
                      <a:endParaRPr lang="en-US" sz="1800" dirty="0">
                        <a:solidFill>
                          <a:srgbClr val="000090"/>
                        </a:solidFill>
                        <a:latin typeface="Arial Rounded MT Bold"/>
                        <a:cs typeface="Arial Rounded MT Bold"/>
                      </a:endParaRPr>
                    </a:p>
                  </a:txBody>
                  <a:tcPr>
                    <a:cell3D prstMaterial="dkEdge">
                      <a:bevel w="50800" h="38100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90"/>
                          </a:solidFill>
                          <a:latin typeface="Arial Rounded MT Bold"/>
                          <a:cs typeface="Arial Rounded MT Bold"/>
                        </a:rPr>
                        <a:t>32</a:t>
                      </a:r>
                      <a:endParaRPr lang="en-US" sz="1800" dirty="0">
                        <a:solidFill>
                          <a:srgbClr val="000090"/>
                        </a:solidFill>
                        <a:latin typeface="Arial Rounded MT Bold"/>
                        <a:cs typeface="Arial Rounded MT Bold"/>
                      </a:endParaRPr>
                    </a:p>
                  </a:txBody>
                  <a:tcPr>
                    <a:cell3D prstMaterial="dkEdge">
                      <a:bevel w="50800" h="38100"/>
                      <a:lightRig rig="flood" dir="t"/>
                    </a:cell3D>
                  </a:tcPr>
                </a:tc>
              </a:tr>
              <a:tr h="380107"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solidFill>
                            <a:srgbClr val="000090"/>
                          </a:solidFill>
                          <a:latin typeface="Arial Rounded MT Bold"/>
                          <a:cs typeface="Arial Rounded MT Bold"/>
                        </a:rPr>
                        <a:t>2011</a:t>
                      </a:r>
                      <a:endParaRPr lang="en-US" sz="1800" dirty="0">
                        <a:solidFill>
                          <a:srgbClr val="000090"/>
                        </a:solidFill>
                        <a:latin typeface="Arial Rounded MT Bold"/>
                        <a:cs typeface="Arial Rounded MT Bold"/>
                      </a:endParaRPr>
                    </a:p>
                  </a:txBody>
                  <a:tcPr>
                    <a:cell3D prstMaterial="dkEdge">
                      <a:bevel w="50800" h="38100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solidFill>
                            <a:srgbClr val="000090"/>
                          </a:solidFill>
                          <a:latin typeface="Arial Rounded MT Bold"/>
                          <a:cs typeface="Arial Rounded MT Bold"/>
                        </a:rPr>
                        <a:t>93</a:t>
                      </a:r>
                      <a:endParaRPr lang="en-US" sz="1800" dirty="0">
                        <a:solidFill>
                          <a:srgbClr val="000090"/>
                        </a:solidFill>
                        <a:latin typeface="Arial Rounded MT Bold"/>
                        <a:cs typeface="Arial Rounded MT Bold"/>
                      </a:endParaRPr>
                    </a:p>
                  </a:txBody>
                  <a:tcPr>
                    <a:cell3D prstMaterial="dkEdge">
                      <a:bevel w="50800" h="38100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solidFill>
                            <a:srgbClr val="000090"/>
                          </a:solidFill>
                          <a:latin typeface="Arial Rounded MT Bold"/>
                          <a:cs typeface="Arial Rounded MT Bold"/>
                        </a:rPr>
                        <a:t>63</a:t>
                      </a:r>
                      <a:endParaRPr lang="en-US" sz="1800" dirty="0">
                        <a:solidFill>
                          <a:srgbClr val="000090"/>
                        </a:solidFill>
                        <a:latin typeface="Arial Rounded MT Bold"/>
                        <a:cs typeface="Arial Rounded MT Bold"/>
                      </a:endParaRPr>
                    </a:p>
                  </a:txBody>
                  <a:tcPr>
                    <a:cell3D prstMaterial="dkEdge">
                      <a:bevel w="50800" h="38100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solidFill>
                            <a:srgbClr val="000090"/>
                          </a:solidFill>
                          <a:latin typeface="Arial Rounded MT Bold"/>
                          <a:cs typeface="Arial Rounded MT Bold"/>
                        </a:rPr>
                        <a:t> 26 (41 %)</a:t>
                      </a:r>
                      <a:endParaRPr lang="en-US" sz="1800" dirty="0">
                        <a:solidFill>
                          <a:srgbClr val="000090"/>
                        </a:solidFill>
                        <a:latin typeface="Arial Rounded MT Bold"/>
                        <a:cs typeface="Arial Rounded MT Bold"/>
                      </a:endParaRPr>
                    </a:p>
                  </a:txBody>
                  <a:tcPr>
                    <a:cell3D prstMaterial="dkEdge">
                      <a:bevel w="50800" h="38100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90"/>
                          </a:solidFill>
                          <a:latin typeface="Arial Rounded MT Bold"/>
                          <a:cs typeface="Arial Rounded MT Bold"/>
                        </a:rPr>
                        <a:t>41</a:t>
                      </a:r>
                      <a:endParaRPr lang="en-US" sz="1800" dirty="0">
                        <a:solidFill>
                          <a:srgbClr val="000090"/>
                        </a:solidFill>
                        <a:latin typeface="Arial Rounded MT Bold"/>
                        <a:cs typeface="Arial Rounded MT Bold"/>
                      </a:endParaRPr>
                    </a:p>
                  </a:txBody>
                  <a:tcPr>
                    <a:cell3D prstMaterial="dkEdge">
                      <a:bevel w="50800" h="38100"/>
                      <a:lightRig rig="flood" dir="t"/>
                    </a:cell3D>
                  </a:tcPr>
                </a:tc>
              </a:tr>
              <a:tr h="380107"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solidFill>
                            <a:srgbClr val="000090"/>
                          </a:solidFill>
                          <a:latin typeface="Arial Rounded MT Bold"/>
                          <a:cs typeface="Arial Rounded MT Bold"/>
                        </a:rPr>
                        <a:t>2012</a:t>
                      </a:r>
                      <a:endParaRPr lang="en-US" sz="1800" dirty="0">
                        <a:solidFill>
                          <a:srgbClr val="000090"/>
                        </a:solidFill>
                        <a:latin typeface="Arial Rounded MT Bold"/>
                        <a:cs typeface="Arial Rounded MT Bold"/>
                      </a:endParaRPr>
                    </a:p>
                  </a:txBody>
                  <a:tcPr>
                    <a:cell3D prstMaterial="dkEdge">
                      <a:bevel w="50800" h="38100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solidFill>
                            <a:srgbClr val="000090"/>
                          </a:solidFill>
                          <a:latin typeface="Arial Rounded MT Bold"/>
                          <a:cs typeface="Arial Rounded MT Bold"/>
                        </a:rPr>
                        <a:t>112</a:t>
                      </a:r>
                      <a:endParaRPr lang="en-US" sz="1800" dirty="0">
                        <a:solidFill>
                          <a:srgbClr val="000090"/>
                        </a:solidFill>
                        <a:latin typeface="Arial Rounded MT Bold"/>
                        <a:cs typeface="Arial Rounded MT Bold"/>
                      </a:endParaRPr>
                    </a:p>
                  </a:txBody>
                  <a:tcPr>
                    <a:cell3D prstMaterial="dkEdge">
                      <a:bevel w="50800" h="38100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solidFill>
                            <a:srgbClr val="000090"/>
                          </a:solidFill>
                          <a:latin typeface="Arial Rounded MT Bold"/>
                          <a:cs typeface="Arial Rounded MT Bold"/>
                        </a:rPr>
                        <a:t>69</a:t>
                      </a:r>
                      <a:endParaRPr lang="en-US" sz="1800" dirty="0">
                        <a:solidFill>
                          <a:srgbClr val="000090"/>
                        </a:solidFill>
                        <a:latin typeface="Arial Rounded MT Bold"/>
                        <a:cs typeface="Arial Rounded MT Bold"/>
                      </a:endParaRPr>
                    </a:p>
                  </a:txBody>
                  <a:tcPr>
                    <a:cell3D prstMaterial="dkEdge">
                      <a:bevel w="50800" h="38100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dirty="0" smtClean="0">
                          <a:solidFill>
                            <a:srgbClr val="000090"/>
                          </a:solidFill>
                          <a:latin typeface="Arial Rounded MT Bold"/>
                          <a:cs typeface="Arial Rounded MT Bold"/>
                        </a:rPr>
                        <a:t>30 (43 %)</a:t>
                      </a:r>
                      <a:endParaRPr lang="en-US" sz="1800" dirty="0">
                        <a:solidFill>
                          <a:srgbClr val="000090"/>
                        </a:solidFill>
                        <a:latin typeface="Arial Rounded MT Bold"/>
                        <a:cs typeface="Arial Rounded MT Bold"/>
                      </a:endParaRPr>
                    </a:p>
                  </a:txBody>
                  <a:tcPr>
                    <a:cell3D prstMaterial="dkEdge">
                      <a:bevel w="50800" h="38100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90"/>
                          </a:solidFill>
                          <a:latin typeface="Arial Rounded MT Bold"/>
                          <a:cs typeface="Arial Rounded MT Bold"/>
                        </a:rPr>
                        <a:t>48</a:t>
                      </a:r>
                      <a:endParaRPr lang="en-US" sz="1800" dirty="0">
                        <a:solidFill>
                          <a:srgbClr val="000090"/>
                        </a:solidFill>
                        <a:latin typeface="Arial Rounded MT Bold"/>
                        <a:cs typeface="Arial Rounded MT Bold"/>
                      </a:endParaRPr>
                    </a:p>
                  </a:txBody>
                  <a:tcPr>
                    <a:cell3D prstMaterial="dkEdge">
                      <a:bevel w="50800" h="38100"/>
                      <a:lightRig rig="flood" dir="t"/>
                    </a:cell3D>
                  </a:tcPr>
                </a:tc>
              </a:tr>
              <a:tr h="38010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90"/>
                          </a:solidFill>
                          <a:latin typeface="Arial Rounded MT Bold"/>
                          <a:cs typeface="Arial Rounded MT Bold"/>
                        </a:rPr>
                        <a:t>2013</a:t>
                      </a:r>
                      <a:endParaRPr lang="en-US" sz="1800" dirty="0">
                        <a:solidFill>
                          <a:srgbClr val="000090"/>
                        </a:solidFill>
                        <a:latin typeface="Arial Rounded MT Bold"/>
                        <a:cs typeface="Arial Rounded MT Bold"/>
                      </a:endParaRPr>
                    </a:p>
                  </a:txBody>
                  <a:tcPr>
                    <a:cell3D prstMaterial="dkEdge">
                      <a:bevel w="50800" h="38100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90"/>
                          </a:solidFill>
                          <a:latin typeface="Arial Rounded MT Bold"/>
                          <a:cs typeface="Arial Rounded MT Bold"/>
                        </a:rPr>
                        <a:t>128</a:t>
                      </a:r>
                      <a:endParaRPr lang="en-US" sz="1800" dirty="0">
                        <a:solidFill>
                          <a:srgbClr val="000090"/>
                        </a:solidFill>
                        <a:latin typeface="Arial Rounded MT Bold"/>
                        <a:cs typeface="Arial Rounded MT Bold"/>
                      </a:endParaRPr>
                    </a:p>
                  </a:txBody>
                  <a:tcPr>
                    <a:cell3D prstMaterial="dkEdge">
                      <a:bevel w="50800" h="38100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90"/>
                          </a:solidFill>
                          <a:latin typeface="Arial Rounded MT Bold"/>
                          <a:cs typeface="Arial Rounded MT Bold"/>
                        </a:rPr>
                        <a:t>73</a:t>
                      </a:r>
                      <a:endParaRPr lang="en-US" sz="1800" dirty="0">
                        <a:solidFill>
                          <a:srgbClr val="000090"/>
                        </a:solidFill>
                        <a:latin typeface="Arial Rounded MT Bold"/>
                        <a:cs typeface="Arial Rounded MT Bold"/>
                      </a:endParaRPr>
                    </a:p>
                  </a:txBody>
                  <a:tcPr>
                    <a:cell3D prstMaterial="dkEdge">
                      <a:bevel w="50800" h="38100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90"/>
                          </a:solidFill>
                          <a:latin typeface="Arial Rounded MT Bold"/>
                          <a:cs typeface="Arial Rounded MT Bold"/>
                        </a:rPr>
                        <a:t>34 (45%)</a:t>
                      </a:r>
                      <a:endParaRPr lang="en-US" sz="1800" dirty="0">
                        <a:solidFill>
                          <a:srgbClr val="000090"/>
                        </a:solidFill>
                        <a:latin typeface="Arial Rounded MT Bold"/>
                        <a:cs typeface="Arial Rounded MT Bold"/>
                      </a:endParaRPr>
                    </a:p>
                  </a:txBody>
                  <a:tcPr>
                    <a:cell3D prstMaterial="dkEdge">
                      <a:bevel w="50800" h="38100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000090"/>
                          </a:solidFill>
                          <a:latin typeface="Arial Rounded MT Bold"/>
                          <a:cs typeface="Arial Rounded MT Bold"/>
                        </a:rPr>
                        <a:t>57</a:t>
                      </a:r>
                      <a:endParaRPr lang="en-US" sz="1800" dirty="0">
                        <a:solidFill>
                          <a:srgbClr val="000090"/>
                        </a:solidFill>
                        <a:latin typeface="Arial Rounded MT Bold"/>
                        <a:cs typeface="Arial Rounded MT Bold"/>
                      </a:endParaRPr>
                    </a:p>
                  </a:txBody>
                  <a:tcPr>
                    <a:cell3D prstMaterial="dkEdge">
                      <a:bevel w="50800" h="38100"/>
                      <a:lightRig rig="flood" dir="t"/>
                    </a:cell3D>
                  </a:tcPr>
                </a:tc>
              </a:tr>
            </a:tbl>
          </a:graphicData>
        </a:graphic>
      </p:graphicFrame>
      <p:sp>
        <p:nvSpPr>
          <p:cNvPr id="10" name="9 CuadroTexto"/>
          <p:cNvSpPr txBox="1"/>
          <p:nvPr/>
        </p:nvSpPr>
        <p:spPr>
          <a:xfrm>
            <a:off x="1547664" y="1148350"/>
            <a:ext cx="604867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rgbClr val="C00000"/>
                </a:solidFill>
                <a:latin typeface="Arial Rounded MT Bold"/>
                <a:cs typeface="Arial Rounded MT Bold"/>
              </a:rPr>
              <a:t>Proyectos Negociados, Sometidos y Aprobados</a:t>
            </a:r>
          </a:p>
          <a:p>
            <a:pPr algn="ctr"/>
            <a:r>
              <a:rPr lang="es-MX" sz="1600" b="1" dirty="0" smtClean="0">
                <a:solidFill>
                  <a:srgbClr val="C00000"/>
                </a:solidFill>
                <a:latin typeface="Arial Rounded MT Bold"/>
                <a:cs typeface="Arial Rounded MT Bold"/>
              </a:rPr>
              <a:t>(Promedio CIMAV + CIATEQ + COMIMSA )</a:t>
            </a:r>
            <a:endParaRPr lang="en-US" sz="1600" b="1" dirty="0">
              <a:solidFill>
                <a:srgbClr val="C00000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3361477" y="855962"/>
            <a:ext cx="280831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300" dirty="0" smtClean="0">
                <a:solidFill>
                  <a:srgbClr val="000090"/>
                </a:solidFill>
                <a:latin typeface="Arial Rounded MT Bold"/>
                <a:cs typeface="Arial Rounded MT Bold"/>
              </a:rPr>
              <a:t>Proceso de más de 1 año  </a:t>
            </a:r>
            <a:endParaRPr lang="es-MX" sz="1300" dirty="0">
              <a:solidFill>
                <a:srgbClr val="000090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47664" y="271186"/>
            <a:ext cx="654417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Arial Rounded MT Bold"/>
                <a:cs typeface="Arial Rounded MT Bold"/>
              </a:rPr>
              <a:t>Fondo Estímulos a la Innovación</a:t>
            </a:r>
            <a:endParaRPr lang="en-US" sz="3200" dirty="0">
              <a:solidFill>
                <a:srgbClr val="002060"/>
              </a:solidFill>
              <a:latin typeface="Arial Rounded MT Bold"/>
              <a:cs typeface="Arial Rounded MT Bold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6222085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3565</TotalTime>
  <Words>409</Words>
  <Application>Microsoft Office PowerPoint</Application>
  <PresentationFormat>Presentación en pantalla (4:3)</PresentationFormat>
  <Paragraphs>132</Paragraphs>
  <Slides>11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</vt:vector>
  </TitlesOfParts>
  <Company>CIMAV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Jesus Gonzalez</dc:creator>
  <cp:lastModifiedBy>monica.miranda</cp:lastModifiedBy>
  <cp:revision>102</cp:revision>
  <dcterms:created xsi:type="dcterms:W3CDTF">2013-11-03T01:50:12Z</dcterms:created>
  <dcterms:modified xsi:type="dcterms:W3CDTF">2014-02-23T16:58:03Z</dcterms:modified>
</cp:coreProperties>
</file>