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99"/>
    <a:srgbClr val="0000CC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24/02/2014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24/02/2014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24/02/2014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24/02/2014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24/02/2014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24/02/2014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24/02/2014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24/02/2014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24/02/2014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24/02/2014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24/02/2014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9AC67-445A-4741-BB69-6905B2746E03}" type="datetimeFigureOut">
              <a:rPr lang="es-MX" smtClean="0"/>
              <a:pPr/>
              <a:t>24/02/2014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67744" y="188640"/>
            <a:ext cx="6048672" cy="620688"/>
          </a:xfrm>
          <a:solidFill>
            <a:srgbClr val="003399"/>
          </a:solidFill>
        </p:spPr>
        <p:txBody>
          <a:bodyPr>
            <a:noAutofit/>
          </a:bodyPr>
          <a:lstStyle/>
          <a:p>
            <a:r>
              <a:rPr lang="es-MX" sz="2000" b="1" dirty="0" smtClean="0">
                <a:solidFill>
                  <a:schemeClr val="bg1"/>
                </a:solidFill>
                <a:latin typeface="Arial Black" pitchFamily="34" charset="0"/>
              </a:rPr>
              <a:t>Programa de Estímulos a la Innovación</a:t>
            </a:r>
            <a:br>
              <a:rPr lang="es-MX" sz="2000" b="1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es-MX" sz="2000" b="1" dirty="0" smtClean="0">
                <a:solidFill>
                  <a:schemeClr val="bg1"/>
                </a:solidFill>
                <a:latin typeface="Arial Black" pitchFamily="34" charset="0"/>
              </a:rPr>
              <a:t> PEI 2009-2013</a:t>
            </a:r>
            <a:endParaRPr lang="es-MX" sz="20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51520" y="1196752"/>
            <a:ext cx="4104456" cy="28931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Estado </a:t>
            </a:r>
            <a:r>
              <a:rPr lang="es-MX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 Chihuahua 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s-MX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 lugar 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 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cuanto al 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número de proyectos </a:t>
            </a:r>
            <a:r>
              <a:rPr lang="es-MX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aprobados 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 el año </a:t>
            </a:r>
          </a:p>
          <a:p>
            <a:pPr algn="just">
              <a:buFont typeface="Wingdings" pitchFamily="2" charset="2"/>
              <a:buChar char="§"/>
            </a:pPr>
            <a:endParaRPr lang="es-MX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 cuanto al monto total aprobado por Estado,  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Chihuahua 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ocupó el10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 lugar a nivel 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nacional.</a:t>
            </a:r>
            <a:endParaRPr lang="es-MX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es-MX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El 42% de los proyectos aprobados al Estado de Chihuahua estuvieron vinculados </a:t>
            </a:r>
            <a:r>
              <a:rPr lang="es-MX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 el 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CIMAV</a:t>
            </a:r>
          </a:p>
          <a:p>
            <a:pPr algn="just">
              <a:buFont typeface="Wingdings" pitchFamily="2" charset="2"/>
              <a:buChar char="§"/>
            </a:pPr>
            <a:endParaRPr lang="es-MX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CIMAV institución </a:t>
            </a:r>
            <a:r>
              <a:rPr lang="es-MX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más vinculada en el 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Estado</a:t>
            </a:r>
          </a:p>
          <a:p>
            <a:pPr algn="just">
              <a:buFont typeface="Wingdings" pitchFamily="2" charset="2"/>
              <a:buChar char="§"/>
            </a:pPr>
            <a:endParaRPr lang="es-MX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CIMAV primer lugar de los Centros CONACYT en 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cuanto al  total de proyectos aprobados</a:t>
            </a:r>
            <a:endParaRPr lang="es-MX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0" y="648866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>
                <a:latin typeface="Agency FB" pitchFamily="34" charset="0"/>
              </a:rPr>
              <a:t>*(</a:t>
            </a:r>
            <a:r>
              <a:rPr lang="es-MX" sz="1200" dirty="0" smtClean="0">
                <a:latin typeface="Arial" pitchFamily="34" charset="0"/>
                <a:cs typeface="Arial" pitchFamily="34" charset="0"/>
              </a:rPr>
              <a:t>Chiapas, Coahuila, Durango, Guanajuato, Hidalgo, México D.F., Michoacán, Querétaro, San Luis Potosí, Sonora y Tlaxcala).</a:t>
            </a:r>
            <a:endParaRPr lang="es-MX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572000" y="1124744"/>
            <a:ext cx="4104456" cy="547842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104 proyectos aprobados en el periodo, por un monto total de $165,585,993.00</a:t>
            </a:r>
          </a:p>
          <a:p>
            <a:pPr algn="just">
              <a:buFont typeface="Wingdings" pitchFamily="2" charset="2"/>
              <a:buChar char="§"/>
            </a:pPr>
            <a:endParaRPr lang="es-MX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El 35% del monto total proveniente de empresas del Estado de Chihuahua, 30% de Nuevo León y 35% del resto del país</a:t>
            </a:r>
          </a:p>
          <a:p>
            <a:pPr algn="just">
              <a:buFont typeface="Wingdings" pitchFamily="2" charset="2"/>
              <a:buChar char="§"/>
            </a:pPr>
            <a:endParaRPr lang="es-MX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Crecimiento del 845% en el monto total 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aprobado en el 2013 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 respecto al 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monto aprobado en 2009 y crecimiento del 500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% en el número total de 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proyectos aprobados en 2013 con respecto al 2009.</a:t>
            </a:r>
            <a:endParaRPr lang="es-MX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es-MX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66 Empresas atendidas, 38% del Estado de Chihuahua, 39% de Nuevo León y 23% del resto del país*</a:t>
            </a:r>
          </a:p>
          <a:p>
            <a:pPr algn="just">
              <a:buFont typeface="Wingdings" pitchFamily="2" charset="2"/>
              <a:buChar char="§"/>
            </a:pPr>
            <a:endParaRPr lang="es-MX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Participación del  58</a:t>
            </a:r>
            <a:r>
              <a:rPr lang="es-MX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% de los investigadores </a:t>
            </a: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del Centro</a:t>
            </a:r>
          </a:p>
          <a:p>
            <a:pPr algn="just">
              <a:buFont typeface="Wingdings" pitchFamily="2" charset="2"/>
              <a:buChar char="§"/>
            </a:pPr>
            <a:endParaRPr lang="es-MX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CIMAV segundo lugar de los Centros CONACYT en el número de proyectos aprobados</a:t>
            </a:r>
          </a:p>
          <a:p>
            <a:pPr algn="just">
              <a:buFont typeface="Wingdings" pitchFamily="2" charset="2"/>
              <a:buChar char="§"/>
            </a:pPr>
            <a:endParaRPr lang="es-MX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s-MX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CIMAV primer lugar de los Centros de Ciencias Exactas, en el total de proyectos aprobados</a:t>
            </a:r>
            <a:endParaRPr lang="es-MX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115616" y="90872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Año 2013 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4788024" y="836712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Acumulado 2009-2013</a:t>
            </a: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4365104"/>
            <a:ext cx="2952328" cy="19842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116632"/>
            <a:ext cx="1272380" cy="764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247</Words>
  <Application>Microsoft Office PowerPoint</Application>
  <PresentationFormat>Presentación en pantalla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Programa de Estímulos a la Innovación  PEI 2009-2013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Caso de Éxito CIMAV  Programa de Estímulos a la Innovación 2009-2013</dc:title>
  <dc:creator>monica.miranda</dc:creator>
  <cp:lastModifiedBy>monica.miranda</cp:lastModifiedBy>
  <cp:revision>18</cp:revision>
  <dcterms:created xsi:type="dcterms:W3CDTF">2014-02-24T17:22:11Z</dcterms:created>
  <dcterms:modified xsi:type="dcterms:W3CDTF">2014-02-25T03:07:21Z</dcterms:modified>
</cp:coreProperties>
</file>